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7" r:id="rId3"/>
    <p:sldId id="258" r:id="rId4"/>
    <p:sldId id="260" r:id="rId5"/>
    <p:sldId id="267" r:id="rId6"/>
    <p:sldId id="265" r:id="rId7"/>
    <p:sldId id="279" r:id="rId8"/>
    <p:sldId id="266" r:id="rId9"/>
    <p:sldId id="261" r:id="rId10"/>
    <p:sldId id="264" r:id="rId11"/>
    <p:sldId id="268" r:id="rId12"/>
    <p:sldId id="269" r:id="rId13"/>
    <p:sldId id="262" r:id="rId14"/>
    <p:sldId id="280" r:id="rId15"/>
    <p:sldId id="272" r:id="rId16"/>
    <p:sldId id="270" r:id="rId17"/>
    <p:sldId id="282" r:id="rId18"/>
    <p:sldId id="271" r:id="rId19"/>
    <p:sldId id="273" r:id="rId20"/>
    <p:sldId id="274" r:id="rId21"/>
    <p:sldId id="275" r:id="rId22"/>
    <p:sldId id="276" r:id="rId23"/>
    <p:sldId id="263" r:id="rId24"/>
    <p:sldId id="277" r:id="rId25"/>
    <p:sldId id="301" r:id="rId26"/>
    <p:sldId id="278" r:id="rId27"/>
    <p:sldId id="281" r:id="rId28"/>
    <p:sldId id="283" r:id="rId29"/>
    <p:sldId id="284"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266" userDrawn="1">
          <p15:clr>
            <a:srgbClr val="A4A3A4"/>
          </p15:clr>
        </p15:guide>
        <p15:guide id="2" pos="28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3C5"/>
    <a:srgbClr val="FFBF53"/>
    <a:srgbClr val="6A3C7C"/>
    <a:srgbClr val="F0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66" d="100"/>
          <a:sy n="66" d="100"/>
        </p:scale>
        <p:origin x="2118" y="1344"/>
      </p:cViewPr>
      <p:guideLst>
        <p:guide orient="horz" pos="2266"/>
        <p:guide pos="2877"/>
      </p:guideLst>
    </p:cSldViewPr>
  </p:slideViewPr>
  <p:notesTextViewPr>
    <p:cViewPr>
      <p:scale>
        <a:sx n="1" d="1"/>
        <a:sy n="1" d="1"/>
      </p:scale>
      <p:origin x="0" y="0"/>
    </p:cViewPr>
  </p:notesTextViewPr>
  <p:sorterViewPr showFormatting="0">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Calibri" panose="020F050202020403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Calibri" panose="020F050202020403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Click to edit Master title style</a:t>
            </a:r>
            <a:endParaRPr lang="zh-CN" altLang="en-US"/>
          </a:p>
          <a:p>
            <a:pPr lvl="1" indent="0"/>
            <a:r>
              <a:rPr lang="zh-CN" altLang="en-US"/>
              <a:t>Second level</a:t>
            </a:r>
            <a:endParaRPr lang="zh-CN" altLang="en-US"/>
          </a:p>
          <a:p>
            <a:pPr lvl="2" indent="0"/>
            <a:r>
              <a:rPr lang="zh-CN" altLang="en-US"/>
              <a:t>Third level</a:t>
            </a:r>
            <a:endParaRPr lang="zh-CN" altLang="en-US"/>
          </a:p>
          <a:p>
            <a:pPr lvl="3" indent="0"/>
            <a:r>
              <a:rPr lang="zh-CN" altLang="en-US"/>
              <a:t>Fouth level</a:t>
            </a:r>
            <a:endParaRPr lang="zh-CN" altLang="en-US"/>
          </a:p>
          <a:p>
            <a:pPr lvl="4" indent="0"/>
            <a:r>
              <a:rPr lang="zh-CN" altLang="en-US"/>
              <a:t>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cs typeface="Calibri" panose="020F050202020403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cs typeface="Calibri" panose="020F0502020204030204" pitchFamily="34" charset="0"/>
              </a:defRPr>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Calibri" panose="020F0502020204030204" pitchFamily="34" charset="0"/>
      </a:defRPr>
    </a:lvl1pPr>
    <a:lvl2pPr marL="457200" algn="l" defTabSz="914400" rtl="0" eaLnBrk="1" latinLnBrk="0" hangingPunct="1">
      <a:defRPr sz="1200" kern="1200">
        <a:solidFill>
          <a:schemeClr val="tx1"/>
        </a:solidFill>
        <a:latin typeface="+mn-lt"/>
        <a:ea typeface="+mn-ea"/>
        <a:cs typeface="Calibri" panose="020F0502020204030204" pitchFamily="34" charset="0"/>
      </a:defRPr>
    </a:lvl2pPr>
    <a:lvl3pPr marL="914400" algn="l" defTabSz="914400" rtl="0" eaLnBrk="1" latinLnBrk="0" hangingPunct="1">
      <a:defRPr sz="1200" kern="1200">
        <a:solidFill>
          <a:schemeClr val="tx1"/>
        </a:solidFill>
        <a:latin typeface="+mn-lt"/>
        <a:ea typeface="+mn-ea"/>
        <a:cs typeface="Calibri" panose="020F0502020204030204" pitchFamily="34" charset="0"/>
      </a:defRPr>
    </a:lvl3pPr>
    <a:lvl4pPr marL="1371600" algn="l" defTabSz="914400" rtl="0" eaLnBrk="1" latinLnBrk="0" hangingPunct="1">
      <a:defRPr sz="1200" kern="1200">
        <a:solidFill>
          <a:schemeClr val="tx1"/>
        </a:solidFill>
        <a:latin typeface="+mn-lt"/>
        <a:ea typeface="+mn-ea"/>
        <a:cs typeface="Calibri" panose="020F0502020204030204" pitchFamily="34" charset="0"/>
      </a:defRPr>
    </a:lvl4pPr>
    <a:lvl5pPr marL="1828800" algn="l" defTabSz="914400" rtl="0" eaLnBrk="1" latinLnBrk="0" hangingPunct="1">
      <a:defRPr sz="1200" kern="1200">
        <a:solidFill>
          <a:schemeClr val="tx1"/>
        </a:solidFill>
        <a:latin typeface="+mn-lt"/>
        <a:ea typeface="+mn-ea"/>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dirty="0">
                <a:sym typeface="+mn-ea"/>
              </a:rPr>
              <a:t>Click here to edit the master text style</a:t>
            </a:r>
            <a:endParaRPr lang="zh-CN" altLang="en-US" sz="2800" strike="noStrike" noProof="1" dirty="0"/>
          </a:p>
          <a:p>
            <a:pPr lvl="1" fontAlgn="auto"/>
            <a:r>
              <a:rPr lang="zh-CN" altLang="en-US" sz="2800" strike="noStrike" noProof="1" dirty="0">
                <a:sym typeface="+mn-ea"/>
              </a:rPr>
              <a:t>The second level</a:t>
            </a:r>
            <a:endParaRPr lang="zh-CN" altLang="en-US" sz="2800" strike="noStrike" noProof="1" dirty="0"/>
          </a:p>
          <a:p>
            <a:pPr lvl="2" fontAlgn="auto"/>
            <a:r>
              <a:rPr lang="zh-CN" altLang="en-US" sz="2800" strike="noStrike" noProof="1" dirty="0">
                <a:sym typeface="+mn-ea"/>
              </a:rPr>
              <a:t>The third level</a:t>
            </a:r>
            <a:endParaRPr lang="zh-CN" altLang="en-US" sz="2800" strike="noStrike" noProof="1" dirty="0"/>
          </a:p>
          <a:p>
            <a:pPr lvl="3" fontAlgn="auto"/>
            <a:r>
              <a:rPr lang="zh-CN" altLang="en-US" sz="2800" strike="noStrike" noProof="1" dirty="0">
                <a:sym typeface="+mn-ea"/>
              </a:rPr>
              <a:t>The fourth level</a:t>
            </a:r>
            <a:endParaRPr lang="zh-CN" altLang="en-US" sz="2800" strike="noStrike" noProof="1" dirty="0"/>
          </a:p>
          <a:p>
            <a:pPr lvl="4" fontAlgn="auto"/>
            <a:r>
              <a:rPr lang="zh-CN" altLang="en-US" sz="2800" strike="noStrike" noProof="1" dirty="0">
                <a:sym typeface="+mn-ea"/>
              </a:rPr>
              <a:t>Fifth level</a:t>
            </a:r>
            <a:endParaRPr lang="zh-CN" altLang="en-US" strike="noStrike" noProof="1"/>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F697218-550F-4C49-A56B-831D64D4BF2A}"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Calibri" panose="020F0502020204030204" pitchFamily="34" charset="0"/>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9482138" y="2987675"/>
            <a:ext cx="1865313" cy="18637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任意多边形 5"/>
          <p:cNvSpPr/>
          <p:nvPr/>
        </p:nvSpPr>
        <p:spPr>
          <a:xfrm>
            <a:off x="9609138" y="-7937"/>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069263" y="1676400"/>
            <a:ext cx="1722438" cy="17224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9990138" y="5594350"/>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11069638" y="5038725"/>
            <a:ext cx="603250"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0" name="任意多边形 9"/>
          <p:cNvSpPr/>
          <p:nvPr/>
        </p:nvSpPr>
        <p:spPr>
          <a:xfrm>
            <a:off x="10621963" y="6037263"/>
            <a:ext cx="1570038" cy="820738"/>
          </a:xfrm>
          <a:custGeom>
            <a:avLst/>
            <a:gdLst>
              <a:gd name="connsiteX0" fmla="*/ 1049802 w 1569631"/>
              <a:gd name="connsiteY0" fmla="*/ 0 h 821301"/>
              <a:gd name="connsiteX1" fmla="*/ 1472572 w 1569631"/>
              <a:gd name="connsiteY1" fmla="*/ 85354 h 821301"/>
              <a:gd name="connsiteX2" fmla="*/ 1569631 w 1569631"/>
              <a:gd name="connsiteY2" fmla="*/ 138036 h 821301"/>
              <a:gd name="connsiteX3" fmla="*/ 1569631 w 1569631"/>
              <a:gd name="connsiteY3" fmla="*/ 821301 h 821301"/>
              <a:gd name="connsiteX4" fmla="*/ 0 w 1569631"/>
              <a:gd name="connsiteY4" fmla="*/ 821301 h 821301"/>
              <a:gd name="connsiteX5" fmla="*/ 49028 w 1569631"/>
              <a:gd name="connsiteY5" fmla="*/ 663358 h 821301"/>
              <a:gd name="connsiteX6" fmla="*/ 1049802 w 1569631"/>
              <a:gd name="connsiteY6" fmla="*/ 0 h 82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631" h="821301">
                <a:moveTo>
                  <a:pt x="1049802" y="0"/>
                </a:moveTo>
                <a:cubicBezTo>
                  <a:pt x="1199765" y="0"/>
                  <a:pt x="1342629" y="30393"/>
                  <a:pt x="1472572" y="85354"/>
                </a:cubicBezTo>
                <a:lnTo>
                  <a:pt x="1569631" y="138036"/>
                </a:lnTo>
                <a:lnTo>
                  <a:pt x="1569631" y="821301"/>
                </a:lnTo>
                <a:lnTo>
                  <a:pt x="0" y="821301"/>
                </a:lnTo>
                <a:lnTo>
                  <a:pt x="49028" y="663358"/>
                </a:lnTo>
                <a:cubicBezTo>
                  <a:pt x="213912" y="273531"/>
                  <a:pt x="599914" y="0"/>
                  <a:pt x="1049802" y="0"/>
                </a:cubicBezTo>
                <a:close/>
              </a:path>
            </a:pathLst>
          </a:cu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8931275" y="255588"/>
            <a:ext cx="1033463"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11545888" y="3175000"/>
            <a:ext cx="482600"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9658350" y="5138738"/>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7706678" y="3871278"/>
            <a:ext cx="785813" cy="785813"/>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9091613" y="4211638"/>
            <a:ext cx="398463" cy="398463"/>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grpSp>
        <p:nvGrpSpPr>
          <p:cNvPr id="4108" name="组合 15"/>
          <p:cNvGrpSpPr/>
          <p:nvPr/>
        </p:nvGrpSpPr>
        <p:grpSpPr>
          <a:xfrm>
            <a:off x="550545" y="1875155"/>
            <a:ext cx="937895" cy="1112520"/>
            <a:chOff x="-849427" y="1282736"/>
            <a:chExt cx="1651309" cy="1651309"/>
          </a:xfrm>
        </p:grpSpPr>
        <p:sp>
          <p:nvSpPr>
            <p:cNvPr id="17" name="椭圆 16"/>
            <p:cNvSpPr/>
            <p:nvPr/>
          </p:nvSpPr>
          <p:spPr>
            <a:xfrm>
              <a:off x="-849427" y="1282736"/>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8" name="椭圆 17"/>
            <p:cNvSpPr/>
            <p:nvPr/>
          </p:nvSpPr>
          <p:spPr>
            <a:xfrm>
              <a:off x="-731336" y="1377996"/>
              <a:ext cx="1417094" cy="1415127"/>
            </a:xfrm>
            <a:prstGeom prst="ellipse">
              <a:avLst/>
            </a:prstGeom>
            <a:solidFill>
              <a:srgbClr val="F07474"/>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1" name="文本框 18"/>
            <p:cNvSpPr txBox="1"/>
            <p:nvPr/>
          </p:nvSpPr>
          <p:spPr>
            <a:xfrm>
              <a:off x="-597874" y="1409977"/>
              <a:ext cx="808325" cy="1193240"/>
            </a:xfrm>
            <a:prstGeom prst="rect">
              <a:avLst/>
            </a:prstGeom>
            <a:noFill/>
            <a:ln w="9525">
              <a:noFill/>
            </a:ln>
          </p:spPr>
          <p:txBody>
            <a:bodyPr anchor="t">
              <a:no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S</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4112" name="组合 19"/>
          <p:cNvGrpSpPr/>
          <p:nvPr/>
        </p:nvGrpSpPr>
        <p:grpSpPr>
          <a:xfrm>
            <a:off x="1535430" y="2228850"/>
            <a:ext cx="2122173" cy="1430655"/>
            <a:chOff x="-248441" y="1379570"/>
            <a:chExt cx="3831218" cy="2018665"/>
          </a:xfrm>
        </p:grpSpPr>
        <p:sp>
          <p:nvSpPr>
            <p:cNvPr id="21" name="椭圆 20"/>
            <p:cNvSpPr/>
            <p:nvPr/>
          </p:nvSpPr>
          <p:spPr>
            <a:xfrm>
              <a:off x="-24844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2" name="椭圆 21"/>
            <p:cNvSpPr/>
            <p:nvPr/>
          </p:nvSpPr>
          <p:spPr>
            <a:xfrm>
              <a:off x="-248185" y="1497662"/>
              <a:ext cx="1417094" cy="1415127"/>
            </a:xfrm>
            <a:prstGeom prst="ellipse">
              <a:avLst/>
            </a:prstGeom>
            <a:solidFill>
              <a:srgbClr val="FFBF53"/>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5" name="文本框 22"/>
            <p:cNvSpPr txBox="1"/>
            <p:nvPr/>
          </p:nvSpPr>
          <p:spPr>
            <a:xfrm>
              <a:off x="-34062" y="1379570"/>
              <a:ext cx="3616839" cy="2018665"/>
            </a:xfrm>
            <a:prstGeom prst="rect">
              <a:avLst/>
            </a:prstGeom>
            <a:noFill/>
            <a:ln w="9525">
              <a:noFill/>
            </a:ln>
          </p:spPr>
          <p:txBody>
            <a:bodyPr anchor="t">
              <a:no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A</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4116" name="组合 23"/>
          <p:cNvGrpSpPr/>
          <p:nvPr/>
        </p:nvGrpSpPr>
        <p:grpSpPr>
          <a:xfrm>
            <a:off x="4342765" y="2687949"/>
            <a:ext cx="952500" cy="1159560"/>
            <a:chOff x="111049" y="1379562"/>
            <a:chExt cx="1651309" cy="1651318"/>
          </a:xfrm>
        </p:grpSpPr>
        <p:sp>
          <p:nvSpPr>
            <p:cNvPr id="25" name="椭圆 24"/>
            <p:cNvSpPr/>
            <p:nvPr/>
          </p:nvSpPr>
          <p:spPr>
            <a:xfrm>
              <a:off x="111049"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6" name="椭圆 25"/>
            <p:cNvSpPr/>
            <p:nvPr/>
          </p:nvSpPr>
          <p:spPr>
            <a:xfrm>
              <a:off x="229139" y="1497662"/>
              <a:ext cx="1417095" cy="1415127"/>
            </a:xfrm>
            <a:prstGeom prst="ellipse">
              <a:avLst/>
            </a:prstGeom>
            <a:solidFill>
              <a:srgbClr val="02B3C5"/>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19" name="文本框 26"/>
            <p:cNvSpPr txBox="1"/>
            <p:nvPr/>
          </p:nvSpPr>
          <p:spPr>
            <a:xfrm>
              <a:off x="309067" y="1379562"/>
              <a:ext cx="867858" cy="1576190"/>
            </a:xfrm>
            <a:prstGeom prst="rect">
              <a:avLst/>
            </a:prstGeom>
            <a:noFill/>
            <a:ln w="9525">
              <a:noFill/>
            </a:ln>
          </p:spPr>
          <p:txBody>
            <a:bodyPr anchor="t">
              <a:sp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G</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4120" name="组合 27"/>
          <p:cNvGrpSpPr/>
          <p:nvPr/>
        </p:nvGrpSpPr>
        <p:grpSpPr>
          <a:xfrm>
            <a:off x="3449320" y="2779395"/>
            <a:ext cx="861695" cy="1239167"/>
            <a:chOff x="139391" y="1379571"/>
            <a:chExt cx="1651309" cy="1711332"/>
          </a:xfrm>
        </p:grpSpPr>
        <p:sp>
          <p:nvSpPr>
            <p:cNvPr id="29" name="椭圆 28"/>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0" name="椭圆 29"/>
            <p:cNvSpPr/>
            <p:nvPr/>
          </p:nvSpPr>
          <p:spPr>
            <a:xfrm>
              <a:off x="269291" y="1497662"/>
              <a:ext cx="1417095" cy="1415127"/>
            </a:xfrm>
            <a:prstGeom prst="ellipse">
              <a:avLst/>
            </a:prstGeom>
            <a:solidFill>
              <a:srgbClr val="6A3C7C"/>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123" name="文本框 30"/>
            <p:cNvSpPr txBox="1"/>
            <p:nvPr/>
          </p:nvSpPr>
          <p:spPr>
            <a:xfrm>
              <a:off x="544477" y="1562368"/>
              <a:ext cx="867858" cy="1528535"/>
            </a:xfrm>
            <a:prstGeom prst="rect">
              <a:avLst/>
            </a:prstGeom>
            <a:noFill/>
            <a:ln w="9525">
              <a:noFill/>
            </a:ln>
          </p:spPr>
          <p:txBody>
            <a:bodyPr anchor="t">
              <a:sp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I</a:t>
              </a:r>
              <a:endParaRPr lang="en-US" altLang="zh-CN" sz="6600" dirty="0">
                <a:solidFill>
                  <a:schemeClr val="bg1"/>
                </a:solidFill>
                <a:ea typeface="SimSun" panose="02010600030101010101" pitchFamily="2" charset="-122"/>
                <a:cs typeface="Calibri" panose="020F0502020204030204" pitchFamily="34" charset="0"/>
              </a:endParaRPr>
            </a:p>
          </p:txBody>
        </p:sp>
      </p:grpSp>
      <p:sp>
        <p:nvSpPr>
          <p:cNvPr id="4124" name="文本框 31"/>
          <p:cNvSpPr txBox="1"/>
          <p:nvPr/>
        </p:nvSpPr>
        <p:spPr>
          <a:xfrm>
            <a:off x="555625" y="400685"/>
            <a:ext cx="7513955" cy="1275715"/>
          </a:xfrm>
          <a:prstGeom prst="rect">
            <a:avLst/>
          </a:prstGeom>
          <a:noFill/>
          <a:ln w="9525">
            <a:noFill/>
          </a:ln>
        </p:spPr>
        <p:txBody>
          <a:bodyPr wrap="square" anchor="t">
            <a:noAutofit/>
          </a:bodyPr>
          <a:p>
            <a:pPr algn="l">
              <a:buFont typeface="Arial" panose="020B0604020202020204" pitchFamily="34" charset="0"/>
            </a:pPr>
            <a:r>
              <a:rPr lang="en-US" altLang="zh-CN" sz="6600" dirty="0">
                <a:solidFill>
                  <a:srgbClr val="02B3C5"/>
                </a:solidFill>
                <a:ea typeface="SimSun" panose="02010600030101010101" pitchFamily="2" charset="-122"/>
                <a:cs typeface="Calibri" panose="020F0502020204030204" pitchFamily="34" charset="0"/>
              </a:rPr>
              <a:t>PERSONAL FINANCE</a:t>
            </a:r>
            <a:endParaRPr lang="zh-CN" altLang="en-US" sz="6600" dirty="0">
              <a:solidFill>
                <a:srgbClr val="02B3C5"/>
              </a:solidFill>
              <a:ea typeface="SimSun" panose="02010600030101010101" pitchFamily="2" charset="-122"/>
              <a:cs typeface="Calibri" panose="020F0502020204030204" pitchFamily="34" charset="0"/>
            </a:endParaRPr>
          </a:p>
        </p:txBody>
      </p:sp>
      <p:sp>
        <p:nvSpPr>
          <p:cNvPr id="4125" name="文本框 32"/>
          <p:cNvSpPr txBox="1"/>
          <p:nvPr/>
        </p:nvSpPr>
        <p:spPr>
          <a:xfrm>
            <a:off x="320040" y="5064125"/>
            <a:ext cx="5412105" cy="384175"/>
          </a:xfrm>
          <a:prstGeom prst="rect">
            <a:avLst/>
          </a:prstGeom>
          <a:noFill/>
          <a:ln w="9525">
            <a:noFill/>
          </a:ln>
        </p:spPr>
        <p:txBody>
          <a:bodyPr wrap="square" anchor="t">
            <a:noAutofit/>
          </a:bodyPr>
          <a:p>
            <a:pPr algn="dist">
              <a:buFont typeface="Arial" panose="020B0604020202020204" pitchFamily="34" charset="0"/>
            </a:pPr>
            <a:r>
              <a:rPr lang="en-US" altLang="zh-CN" sz="2400" b="1" dirty="0">
                <a:solidFill>
                  <a:srgbClr val="424242"/>
                </a:solidFill>
                <a:ea typeface="Calibri" panose="020F0502020204030204" pitchFamily="34" charset="0"/>
                <a:cs typeface="Calibri" panose="020F0502020204030204" pitchFamily="34" charset="0"/>
              </a:rPr>
              <a:t>BY:  ADEWALE  MALEEK AYOBAMI</a:t>
            </a:r>
            <a:endParaRPr lang="en-US" altLang="zh-CN" sz="2400" b="1" dirty="0">
              <a:solidFill>
                <a:srgbClr val="424242"/>
              </a:solidFill>
              <a:ea typeface="Calibri" panose="020F0502020204030204" pitchFamily="34" charset="0"/>
              <a:cs typeface="Calibri" panose="020F0502020204030204" pitchFamily="34" charset="0"/>
            </a:endParaRPr>
          </a:p>
        </p:txBody>
      </p:sp>
      <p:sp>
        <p:nvSpPr>
          <p:cNvPr id="4126" name="文本框 33"/>
          <p:cNvSpPr txBox="1"/>
          <p:nvPr/>
        </p:nvSpPr>
        <p:spPr>
          <a:xfrm rot="10800000" flipV="1">
            <a:off x="1672590" y="5771515"/>
            <a:ext cx="1651635" cy="487045"/>
          </a:xfrm>
          <a:prstGeom prst="rect">
            <a:avLst/>
          </a:prstGeom>
          <a:noFill/>
          <a:ln w="9525">
            <a:noFill/>
          </a:ln>
        </p:spPr>
        <p:txBody>
          <a:bodyPr anchor="t">
            <a:noAutofit/>
          </a:bodyPr>
          <a:p>
            <a:pPr algn="dist">
              <a:buFont typeface="Arial" panose="020B0604020202020204" pitchFamily="34" charset="0"/>
            </a:pPr>
            <a:r>
              <a:rPr lang="en-US" altLang="zh-CN" sz="2000" b="1" dirty="0">
                <a:solidFill>
                  <a:srgbClr val="424242"/>
                </a:solidFill>
                <a:ea typeface="SimSun" panose="02010600030101010101" pitchFamily="2" charset="-122"/>
                <a:cs typeface="Calibri" panose="020F0502020204030204" pitchFamily="34" charset="0"/>
              </a:rPr>
              <a:t>COHORT 22</a:t>
            </a:r>
            <a:endParaRPr lang="zh-CN" altLang="en-US" sz="2000" b="1" dirty="0">
              <a:solidFill>
                <a:srgbClr val="424242"/>
              </a:solidFill>
              <a:ea typeface="Calibri" panose="020F0502020204030204" pitchFamily="34" charset="0"/>
              <a:cs typeface="Calibri" panose="020F0502020204030204" pitchFamily="34" charset="0"/>
            </a:endParaRPr>
          </a:p>
        </p:txBody>
      </p:sp>
      <p:grpSp>
        <p:nvGrpSpPr>
          <p:cNvPr id="2" name="组合 27"/>
          <p:cNvGrpSpPr/>
          <p:nvPr/>
        </p:nvGrpSpPr>
        <p:grpSpPr>
          <a:xfrm>
            <a:off x="6145530" y="1949450"/>
            <a:ext cx="945515" cy="1152318"/>
            <a:chOff x="-1065169" y="1379571"/>
            <a:chExt cx="1651309" cy="1654659"/>
          </a:xfrm>
        </p:grpSpPr>
        <p:sp>
          <p:nvSpPr>
            <p:cNvPr id="3" name="椭圆 28"/>
            <p:cNvSpPr/>
            <p:nvPr/>
          </p:nvSpPr>
          <p:spPr>
            <a:xfrm>
              <a:off x="-1065169"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 name="椭圆 29"/>
            <p:cNvSpPr/>
            <p:nvPr/>
          </p:nvSpPr>
          <p:spPr>
            <a:xfrm>
              <a:off x="-952559" y="1497662"/>
              <a:ext cx="1417095" cy="1415127"/>
            </a:xfrm>
            <a:prstGeom prst="ellipse">
              <a:avLst/>
            </a:prstGeom>
            <a:solidFill>
              <a:srgbClr val="6A3C7C"/>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6" name="文本框 30"/>
            <p:cNvSpPr txBox="1"/>
            <p:nvPr/>
          </p:nvSpPr>
          <p:spPr>
            <a:xfrm>
              <a:off x="-704191" y="1444925"/>
              <a:ext cx="867858" cy="1589305"/>
            </a:xfrm>
            <a:prstGeom prst="rect">
              <a:avLst/>
            </a:prstGeom>
            <a:noFill/>
            <a:ln w="9525">
              <a:noFill/>
            </a:ln>
          </p:spPr>
          <p:txBody>
            <a:bodyPr anchor="t">
              <a:spAutoFit/>
            </a:bodyPr>
            <a:p>
              <a:pPr>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S</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27" name="组合 23"/>
          <p:cNvGrpSpPr/>
          <p:nvPr/>
        </p:nvGrpSpPr>
        <p:grpSpPr>
          <a:xfrm>
            <a:off x="2463800" y="2698750"/>
            <a:ext cx="925195" cy="1173092"/>
            <a:chOff x="111049" y="1379571"/>
            <a:chExt cx="1651309" cy="1744203"/>
          </a:xfrm>
        </p:grpSpPr>
        <p:sp>
          <p:nvSpPr>
            <p:cNvPr id="28" name="椭圆 24"/>
            <p:cNvSpPr/>
            <p:nvPr/>
          </p:nvSpPr>
          <p:spPr>
            <a:xfrm>
              <a:off x="111049"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1" name="椭圆 25"/>
            <p:cNvSpPr/>
            <p:nvPr/>
          </p:nvSpPr>
          <p:spPr>
            <a:xfrm>
              <a:off x="229139" y="1497662"/>
              <a:ext cx="1417095" cy="1415127"/>
            </a:xfrm>
            <a:prstGeom prst="ellipse">
              <a:avLst/>
            </a:prstGeom>
            <a:solidFill>
              <a:srgbClr val="02B3C5"/>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2" name="文本框 26"/>
            <p:cNvSpPr txBox="1"/>
            <p:nvPr/>
          </p:nvSpPr>
          <p:spPr>
            <a:xfrm>
              <a:off x="379186" y="1478130"/>
              <a:ext cx="867858" cy="1645644"/>
            </a:xfrm>
            <a:prstGeom prst="rect">
              <a:avLst/>
            </a:prstGeom>
            <a:noFill/>
            <a:ln w="9525">
              <a:noFill/>
            </a:ln>
          </p:spPr>
          <p:txBody>
            <a:bodyPr anchor="t">
              <a:sp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V</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33" name="组合 19"/>
          <p:cNvGrpSpPr/>
          <p:nvPr/>
        </p:nvGrpSpPr>
        <p:grpSpPr>
          <a:xfrm>
            <a:off x="5392376" y="2331085"/>
            <a:ext cx="807764" cy="1187450"/>
            <a:chOff x="139301" y="1379571"/>
            <a:chExt cx="1651399" cy="1651309"/>
          </a:xfrm>
        </p:grpSpPr>
        <p:sp>
          <p:nvSpPr>
            <p:cNvPr id="34" name="椭圆 20"/>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5" name="椭圆 21"/>
            <p:cNvSpPr/>
            <p:nvPr/>
          </p:nvSpPr>
          <p:spPr>
            <a:xfrm>
              <a:off x="269291" y="1497662"/>
              <a:ext cx="1417094" cy="1415127"/>
            </a:xfrm>
            <a:prstGeom prst="ellipse">
              <a:avLst/>
            </a:prstGeom>
            <a:solidFill>
              <a:srgbClr val="FFBF53"/>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6" name="文本框 22"/>
            <p:cNvSpPr txBox="1"/>
            <p:nvPr/>
          </p:nvSpPr>
          <p:spPr>
            <a:xfrm>
              <a:off x="139301" y="1441128"/>
              <a:ext cx="867858" cy="1539161"/>
            </a:xfrm>
            <a:prstGeom prst="rect">
              <a:avLst/>
            </a:prstGeom>
            <a:noFill/>
            <a:ln w="9525">
              <a:noFill/>
            </a:ln>
          </p:spPr>
          <p:txBody>
            <a:bodyPr anchor="t">
              <a:spAutoFit/>
            </a:bodyPr>
            <a:p>
              <a:pPr algn="l">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N</a:t>
              </a:r>
              <a:endParaRPr lang="en-US" altLang="zh-CN" sz="6600" dirty="0">
                <a:solidFill>
                  <a:schemeClr val="bg1"/>
                </a:solidFill>
                <a:ea typeface="SimSun" panose="02010600030101010101" pitchFamily="2" charset="-122"/>
                <a:cs typeface="Calibri" panose="020F050202020403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grpSp>
        <p:nvGrpSpPr>
          <p:cNvPr id="3" name="Group 61"/>
          <p:cNvGrpSpPr/>
          <p:nvPr/>
        </p:nvGrpSpPr>
        <p:grpSpPr>
          <a:xfrm>
            <a:off x="4587201" y="2377670"/>
            <a:ext cx="2940681" cy="4727849"/>
            <a:chOff x="3427254" y="1276349"/>
            <a:chExt cx="2209827" cy="3552826"/>
          </a:xfrm>
          <a:solidFill>
            <a:srgbClr val="C1C7D0"/>
          </a:solidFill>
        </p:grpSpPr>
        <p:sp>
          <p:nvSpPr>
            <p:cNvPr id="4" name="Rounded Rectangle 24@|1FFC:14277081|FBC:16777215|LFC:16777215|LBC:16777215"/>
            <p:cNvSpPr/>
            <p:nvPr/>
          </p:nvSpPr>
          <p:spPr>
            <a:xfrm flipH="1" flipV="1">
              <a:off x="4457580" y="3220865"/>
              <a:ext cx="180035" cy="1608310"/>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5" name="Rounded Rectangle 25@|1FFC:14277081|FBC:16777215|LFC:16777215|LBC:16777215"/>
            <p:cNvSpPr/>
            <p:nvPr/>
          </p:nvSpPr>
          <p:spPr>
            <a:xfrm rot="18522481" flipV="1">
              <a:off x="4188904" y="3666155"/>
              <a:ext cx="180035" cy="701899"/>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nvGrpSpPr>
            <p:cNvPr id="7" name="Group 30"/>
            <p:cNvGrpSpPr/>
            <p:nvPr/>
          </p:nvGrpSpPr>
          <p:grpSpPr>
            <a:xfrm>
              <a:off x="3917999" y="1690571"/>
              <a:ext cx="729110" cy="1573518"/>
              <a:chOff x="1984341" y="1319217"/>
              <a:chExt cx="771493" cy="1664986"/>
            </a:xfrm>
            <a:grpFill/>
          </p:grpSpPr>
          <p:sp>
            <p:nvSpPr>
              <p:cNvPr id="21" name="Rounded Rectangle 28@|1FFC:0|FBC:0|LFC:16777215|LBC:16777215"/>
              <p:cNvSpPr/>
              <p:nvPr/>
            </p:nvSpPr>
            <p:spPr>
              <a:xfrm flipH="1">
                <a:off x="2004899" y="1319217"/>
                <a:ext cx="190500" cy="1521643"/>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22" name="Rounded Rectangle 29@|1FFC:0|FBC:0|LFC:16777215|LBC:16777215"/>
              <p:cNvSpPr/>
              <p:nvPr/>
            </p:nvSpPr>
            <p:spPr>
              <a:xfrm rot="17703920" flipH="1">
                <a:off x="2279514" y="2507882"/>
                <a:ext cx="181148" cy="771493"/>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grpSp>
          <p:nvGrpSpPr>
            <p:cNvPr id="8" name="Group 37"/>
            <p:cNvGrpSpPr/>
            <p:nvPr/>
          </p:nvGrpSpPr>
          <p:grpSpPr>
            <a:xfrm flipH="1">
              <a:off x="4495154" y="2090739"/>
              <a:ext cx="729110" cy="1714009"/>
              <a:chOff x="1984342" y="1412436"/>
              <a:chExt cx="771493" cy="1813644"/>
            </a:xfrm>
            <a:grpFill/>
          </p:grpSpPr>
          <p:sp>
            <p:nvSpPr>
              <p:cNvPr id="19" name="Rounded Rectangle 38@|1FFC:0|FBC:0|LFC:16777215|LBC:16777215"/>
              <p:cNvSpPr/>
              <p:nvPr/>
            </p:nvSpPr>
            <p:spPr>
              <a:xfrm flipH="1" flipV="1">
                <a:off x="2004898" y="1412436"/>
                <a:ext cx="190500" cy="1670303"/>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20" name="Rounded Rectangle 39@|1FFC:0|FBC:0|LFC:16777215|LBC:16777215"/>
              <p:cNvSpPr/>
              <p:nvPr/>
            </p:nvSpPr>
            <p:spPr>
              <a:xfrm rot="17703920" flipH="1">
                <a:off x="2279515" y="2749759"/>
                <a:ext cx="181148" cy="771493"/>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grpSp>
          <p:nvGrpSpPr>
            <p:cNvPr id="9" name="Group 40"/>
            <p:cNvGrpSpPr/>
            <p:nvPr/>
          </p:nvGrpSpPr>
          <p:grpSpPr>
            <a:xfrm flipH="1">
              <a:off x="4695149" y="1276349"/>
              <a:ext cx="465586" cy="1006346"/>
              <a:chOff x="5811795" y="1155550"/>
              <a:chExt cx="492650" cy="1064844"/>
            </a:xfrm>
            <a:grpFill/>
          </p:grpSpPr>
          <p:sp>
            <p:nvSpPr>
              <p:cNvPr id="17" name="Rounded Rectangle 41@|1FFC:0|FBC:0|LFC:16777215|LBC:16777215"/>
              <p:cNvSpPr/>
              <p:nvPr/>
            </p:nvSpPr>
            <p:spPr>
              <a:xfrm flipH="1" flipV="1">
                <a:off x="6094730" y="1155550"/>
                <a:ext cx="190500" cy="966619"/>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8" name="Rounded Rectangle 42@|1FFC:0|FBC:0|LFC:16777215|LBC:16777215"/>
              <p:cNvSpPr/>
              <p:nvPr/>
            </p:nvSpPr>
            <p:spPr>
              <a:xfrm rot="3564534">
                <a:off x="5962870" y="1878819"/>
                <a:ext cx="190500" cy="492650"/>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grpSp>
          <p:nvGrpSpPr>
            <p:cNvPr id="10" name="Group 49"/>
            <p:cNvGrpSpPr/>
            <p:nvPr/>
          </p:nvGrpSpPr>
          <p:grpSpPr>
            <a:xfrm flipH="1">
              <a:off x="5070221" y="2458910"/>
              <a:ext cx="566860" cy="838735"/>
              <a:chOff x="6012342" y="2292562"/>
              <a:chExt cx="599811" cy="887490"/>
            </a:xfrm>
            <a:grpFill/>
          </p:grpSpPr>
          <p:sp>
            <p:nvSpPr>
              <p:cNvPr id="15" name="Rounded Rectangle 47@|1FFC:0|FBC:0|LFC:16777215|LBC:16777215"/>
              <p:cNvSpPr/>
              <p:nvPr/>
            </p:nvSpPr>
            <p:spPr>
              <a:xfrm flipH="1">
                <a:off x="6039014" y="2292562"/>
                <a:ext cx="190500" cy="762000"/>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6" name="Rounded Rectangle 48@|1FFC:0|FBC:0|LFC:16777215|LBC:16777215"/>
              <p:cNvSpPr/>
              <p:nvPr/>
            </p:nvSpPr>
            <p:spPr>
              <a:xfrm rot="18035466" flipH="1">
                <a:off x="6216998" y="2784896"/>
                <a:ext cx="190500" cy="599811"/>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grpSp>
          <p:nvGrpSpPr>
            <p:cNvPr id="11" name="Group 50"/>
            <p:cNvGrpSpPr/>
            <p:nvPr/>
          </p:nvGrpSpPr>
          <p:grpSpPr>
            <a:xfrm>
              <a:off x="3506920" y="1343025"/>
              <a:ext cx="566860" cy="877223"/>
              <a:chOff x="6012342" y="1921426"/>
              <a:chExt cx="599811" cy="928215"/>
            </a:xfrm>
            <a:grpFill/>
          </p:grpSpPr>
          <p:sp>
            <p:nvSpPr>
              <p:cNvPr id="13" name="Rounded Rectangle 51@|1FFC:0|FBC:0|LFC:16777215|LBC:16777215"/>
              <p:cNvSpPr/>
              <p:nvPr/>
            </p:nvSpPr>
            <p:spPr>
              <a:xfrm flipH="1" flipV="1">
                <a:off x="6039013" y="1921426"/>
                <a:ext cx="190500" cy="802724"/>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4" name="Rounded Rectangle 52@|1FFC:0|FBC:0|LFC:16777215|LBC:16777215"/>
              <p:cNvSpPr/>
              <p:nvPr/>
            </p:nvSpPr>
            <p:spPr>
              <a:xfrm rot="18035466" flipH="1">
                <a:off x="6216998" y="2454485"/>
                <a:ext cx="190500" cy="599811"/>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sp>
          <p:nvSpPr>
            <p:cNvPr id="12" name="Rounded Rectangle 54@|1FFC:14277081|FBC:16777215|LFC:16777215|LBC:16777215"/>
            <p:cNvSpPr/>
            <p:nvPr/>
          </p:nvSpPr>
          <p:spPr>
            <a:xfrm rot="18522481" flipV="1">
              <a:off x="3688186" y="2405736"/>
              <a:ext cx="180035" cy="701899"/>
            </a:xfrm>
            <a:prstGeom prst="roundRect">
              <a:avLst>
                <a:gd name="adj" fmla="val 5000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grpSp>
      <p:sp>
        <p:nvSpPr>
          <p:cNvPr id="23" name="Oval 55"/>
          <p:cNvSpPr/>
          <p:nvPr/>
        </p:nvSpPr>
        <p:spPr>
          <a:xfrm>
            <a:off x="5349875" y="5707063"/>
            <a:ext cx="203200" cy="203200"/>
          </a:xfrm>
          <a:prstGeom prst="ellipse">
            <a:avLst/>
          </a:prstGeom>
          <a:solidFill>
            <a:srgbClr val="02B3C5"/>
          </a:solidFill>
          <a:ln w="25400" cap="flat" cmpd="sng" algn="ctr">
            <a:no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24" name="Oval 56"/>
          <p:cNvSpPr/>
          <p:nvPr/>
        </p:nvSpPr>
        <p:spPr>
          <a:xfrm>
            <a:off x="4691063" y="4025900"/>
            <a:ext cx="203200" cy="201613"/>
          </a:xfrm>
          <a:prstGeom prst="ellipse">
            <a:avLst/>
          </a:prstGeom>
          <a:solidFill>
            <a:srgbClr val="F07474"/>
          </a:solidFill>
          <a:ln w="25400" cap="flat" cmpd="sng" algn="ctr">
            <a:no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25" name="Oval 57"/>
          <p:cNvSpPr/>
          <p:nvPr/>
        </p:nvSpPr>
        <p:spPr>
          <a:xfrm>
            <a:off x="7277100" y="3997325"/>
            <a:ext cx="201613" cy="201613"/>
          </a:xfrm>
          <a:prstGeom prst="ellipse">
            <a:avLst/>
          </a:prstGeom>
          <a:solidFill>
            <a:srgbClr val="02B3C5"/>
          </a:solidFill>
          <a:ln w="25400" cap="flat" cmpd="sng" algn="ctr">
            <a:no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26" name="Oval 58"/>
          <p:cNvSpPr/>
          <p:nvPr/>
        </p:nvSpPr>
        <p:spPr>
          <a:xfrm>
            <a:off x="6318250" y="2400300"/>
            <a:ext cx="203200" cy="201613"/>
          </a:xfrm>
          <a:prstGeom prst="ellipse">
            <a:avLst/>
          </a:prstGeom>
          <a:solidFill>
            <a:srgbClr val="6A3C7C"/>
          </a:solidFill>
          <a:ln w="25400" cap="flat" cmpd="sng" algn="ctr">
            <a:no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27" name="Oval 60"/>
          <p:cNvSpPr/>
          <p:nvPr/>
        </p:nvSpPr>
        <p:spPr>
          <a:xfrm>
            <a:off x="4741863" y="2492375"/>
            <a:ext cx="203200" cy="201613"/>
          </a:xfrm>
          <a:prstGeom prst="ellipse">
            <a:avLst/>
          </a:prstGeom>
          <a:solidFill>
            <a:srgbClr val="FFBF53"/>
          </a:solidFill>
          <a:ln w="25400" cap="flat" cmpd="sng" algn="ctr">
            <a:no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grpSp>
        <p:nvGrpSpPr>
          <p:cNvPr id="28" name="Group 81"/>
          <p:cNvGrpSpPr/>
          <p:nvPr/>
        </p:nvGrpSpPr>
        <p:grpSpPr>
          <a:xfrm flipH="1">
            <a:off x="6411581" y="2224101"/>
            <a:ext cx="1716089" cy="268583"/>
            <a:chOff x="3127643" y="1459073"/>
            <a:chExt cx="704089" cy="187150"/>
          </a:xfrm>
          <a:solidFill>
            <a:srgbClr val="73446C"/>
          </a:solidFill>
        </p:grpSpPr>
        <p:sp>
          <p:nvSpPr>
            <p:cNvPr id="29" name="Straight Connector 63@|9FFC:0|FBC:0|LFC:1554685|LBC:16777215"/>
            <p:cNvSpPr/>
            <p:nvPr/>
          </p:nvSpPr>
          <p:spPr>
            <a:xfrm flipH="1" flipV="1">
              <a:off x="3592678" y="1460246"/>
              <a:ext cx="239054" cy="185977"/>
            </a:xfrm>
            <a:prstGeom prst="line">
              <a:avLst/>
            </a:prstGeom>
            <a:grpFill/>
            <a:ln w="19050" cap="rnd" cmpd="sng" algn="ctr">
              <a:solidFill>
                <a:srgbClr val="6A3C7C"/>
              </a:solidFill>
              <a:prstDash val="solid"/>
              <a:headEnd type="oval"/>
              <a:tailEnd type="none"/>
            </a:ln>
            <a:effectLst/>
          </p:spPr>
        </p:sp>
        <p:sp>
          <p:nvSpPr>
            <p:cNvPr id="30" name="Straight Connector 64@|9FFC:0|FBC:0|LFC:1554685|LBC:16777215"/>
            <p:cNvSpPr/>
            <p:nvPr/>
          </p:nvSpPr>
          <p:spPr>
            <a:xfrm flipH="1" flipV="1">
              <a:off x="3127643" y="1459073"/>
              <a:ext cx="465038" cy="0"/>
            </a:xfrm>
            <a:prstGeom prst="line">
              <a:avLst/>
            </a:prstGeom>
            <a:grpFill/>
            <a:ln w="19050" cap="rnd" cmpd="sng" algn="ctr">
              <a:solidFill>
                <a:srgbClr val="6A3C7C"/>
              </a:solidFill>
              <a:prstDash val="solid"/>
              <a:headEnd type="none"/>
              <a:tailEnd type="oval"/>
            </a:ln>
            <a:effectLst/>
          </p:spPr>
        </p:sp>
      </p:grpSp>
      <p:grpSp>
        <p:nvGrpSpPr>
          <p:cNvPr id="31" name="Group 81"/>
          <p:cNvGrpSpPr/>
          <p:nvPr/>
        </p:nvGrpSpPr>
        <p:grpSpPr>
          <a:xfrm flipH="1">
            <a:off x="7390742" y="3848001"/>
            <a:ext cx="736929" cy="244899"/>
            <a:chOff x="3127643" y="1459073"/>
            <a:chExt cx="704089" cy="187150"/>
          </a:xfrm>
          <a:solidFill>
            <a:srgbClr val="A5CA36"/>
          </a:solidFill>
        </p:grpSpPr>
        <p:sp>
          <p:nvSpPr>
            <p:cNvPr id="32" name="Straight Connector 73@|9FFC:0|FBC:0|LFC:2381804|LBC:16777215"/>
            <p:cNvSpPr/>
            <p:nvPr/>
          </p:nvSpPr>
          <p:spPr>
            <a:xfrm flipH="1" flipV="1">
              <a:off x="3592678" y="1460246"/>
              <a:ext cx="239054" cy="185977"/>
            </a:xfrm>
            <a:prstGeom prst="line">
              <a:avLst/>
            </a:prstGeom>
            <a:grpFill/>
            <a:ln w="19050" cap="rnd" cmpd="sng" algn="ctr">
              <a:solidFill>
                <a:srgbClr val="02B3C5"/>
              </a:solidFill>
              <a:prstDash val="solid"/>
              <a:headEnd type="oval"/>
              <a:tailEnd type="none"/>
            </a:ln>
            <a:effectLst/>
          </p:spPr>
        </p:sp>
        <p:sp>
          <p:nvSpPr>
            <p:cNvPr id="33" name="Straight Connector 74@|9FFC:0|FBC:0|LFC:2381804|LBC:16777215"/>
            <p:cNvSpPr/>
            <p:nvPr/>
          </p:nvSpPr>
          <p:spPr>
            <a:xfrm flipH="1" flipV="1">
              <a:off x="3127643" y="1459073"/>
              <a:ext cx="465038" cy="0"/>
            </a:xfrm>
            <a:prstGeom prst="line">
              <a:avLst/>
            </a:prstGeom>
            <a:grpFill/>
            <a:ln w="19050" cap="rnd" cmpd="sng" algn="ctr">
              <a:solidFill>
                <a:srgbClr val="02B3C5"/>
              </a:solidFill>
              <a:prstDash val="solid"/>
              <a:headEnd type="none"/>
              <a:tailEnd type="oval"/>
            </a:ln>
            <a:effectLst/>
          </p:spPr>
        </p:sp>
      </p:grpSp>
      <p:grpSp>
        <p:nvGrpSpPr>
          <p:cNvPr id="34" name="Group 81"/>
          <p:cNvGrpSpPr/>
          <p:nvPr/>
        </p:nvGrpSpPr>
        <p:grpSpPr>
          <a:xfrm>
            <a:off x="4076322" y="5537291"/>
            <a:ext cx="1387792" cy="259393"/>
            <a:chOff x="3127643" y="1459073"/>
            <a:chExt cx="704089" cy="187150"/>
          </a:xfrm>
          <a:solidFill>
            <a:srgbClr val="1C8EE4"/>
          </a:solidFill>
        </p:grpSpPr>
        <p:sp>
          <p:nvSpPr>
            <p:cNvPr id="35" name="Straight Connector 77@|9FFC:0|FBC:0|LFC:4308095|LBC:16777215"/>
            <p:cNvSpPr/>
            <p:nvPr/>
          </p:nvSpPr>
          <p:spPr>
            <a:xfrm flipH="1" flipV="1">
              <a:off x="3592678" y="1460246"/>
              <a:ext cx="239054" cy="185977"/>
            </a:xfrm>
            <a:prstGeom prst="line">
              <a:avLst/>
            </a:prstGeom>
            <a:grpFill/>
            <a:ln w="19050" cap="rnd" cmpd="sng" algn="ctr">
              <a:solidFill>
                <a:srgbClr val="02B3C5"/>
              </a:solidFill>
              <a:prstDash val="solid"/>
              <a:headEnd type="oval"/>
              <a:tailEnd type="none"/>
            </a:ln>
            <a:effectLst/>
          </p:spPr>
        </p:sp>
        <p:sp>
          <p:nvSpPr>
            <p:cNvPr id="36" name="Straight Connector 78@|9FFC:0|FBC:0|LFC:4308095|LBC:16777215"/>
            <p:cNvSpPr/>
            <p:nvPr/>
          </p:nvSpPr>
          <p:spPr>
            <a:xfrm flipH="1" flipV="1">
              <a:off x="3127643" y="1459073"/>
              <a:ext cx="465038" cy="0"/>
            </a:xfrm>
            <a:prstGeom prst="line">
              <a:avLst/>
            </a:prstGeom>
            <a:grpFill/>
            <a:ln w="19050" cap="rnd" cmpd="sng" algn="ctr">
              <a:solidFill>
                <a:srgbClr val="02B3C5"/>
              </a:solidFill>
              <a:prstDash val="solid"/>
              <a:headEnd type="none"/>
              <a:tailEnd type="oval"/>
            </a:ln>
            <a:effectLst/>
          </p:spPr>
        </p:sp>
      </p:grpSp>
      <p:grpSp>
        <p:nvGrpSpPr>
          <p:cNvPr id="37" name="Group 81"/>
          <p:cNvGrpSpPr/>
          <p:nvPr/>
        </p:nvGrpSpPr>
        <p:grpSpPr>
          <a:xfrm>
            <a:off x="4048423" y="3867093"/>
            <a:ext cx="736929" cy="244899"/>
            <a:chOff x="3127643" y="1459073"/>
            <a:chExt cx="704089" cy="187150"/>
          </a:xfrm>
          <a:solidFill>
            <a:srgbClr val="FCC725"/>
          </a:solidFill>
        </p:grpSpPr>
        <p:sp>
          <p:nvSpPr>
            <p:cNvPr id="38" name="Straight Connector 84@|9FFC:0|FBC:0|LFC:14657585|LBC:16777215"/>
            <p:cNvSpPr/>
            <p:nvPr/>
          </p:nvSpPr>
          <p:spPr>
            <a:xfrm flipH="1" flipV="1">
              <a:off x="3592678" y="1460246"/>
              <a:ext cx="239054" cy="185977"/>
            </a:xfrm>
            <a:prstGeom prst="line">
              <a:avLst/>
            </a:prstGeom>
            <a:grpFill/>
            <a:ln w="19050" cap="rnd" cmpd="sng" algn="ctr">
              <a:solidFill>
                <a:srgbClr val="F1BE22"/>
              </a:solidFill>
              <a:prstDash val="solid"/>
              <a:headEnd type="oval"/>
              <a:tailEnd type="none"/>
            </a:ln>
            <a:effectLst/>
          </p:spPr>
        </p:sp>
        <p:sp>
          <p:nvSpPr>
            <p:cNvPr id="39" name="Straight Connector 85@|9FFC:0|FBC:0|LFC:14657585|LBC:16777215"/>
            <p:cNvSpPr/>
            <p:nvPr/>
          </p:nvSpPr>
          <p:spPr>
            <a:xfrm flipH="1" flipV="1">
              <a:off x="3127643" y="1459073"/>
              <a:ext cx="465038" cy="0"/>
            </a:xfrm>
            <a:prstGeom prst="line">
              <a:avLst/>
            </a:prstGeom>
            <a:grpFill/>
            <a:ln w="19050" cap="rnd" cmpd="sng" algn="ctr">
              <a:solidFill>
                <a:srgbClr val="F1BE22"/>
              </a:solidFill>
              <a:prstDash val="solid"/>
              <a:headEnd type="none"/>
              <a:tailEnd type="oval"/>
            </a:ln>
            <a:effectLst/>
          </p:spPr>
        </p:sp>
      </p:grpSp>
      <p:grpSp>
        <p:nvGrpSpPr>
          <p:cNvPr id="40" name="Group 81"/>
          <p:cNvGrpSpPr/>
          <p:nvPr/>
        </p:nvGrpSpPr>
        <p:grpSpPr>
          <a:xfrm>
            <a:off x="4111800" y="2354513"/>
            <a:ext cx="736929" cy="244899"/>
            <a:chOff x="3127643" y="1459073"/>
            <a:chExt cx="704089" cy="187150"/>
          </a:xfrm>
          <a:solidFill>
            <a:srgbClr val="E71F3C"/>
          </a:solidFill>
        </p:grpSpPr>
        <p:sp>
          <p:nvSpPr>
            <p:cNvPr id="41" name="Straight Connector 89@|9FFC:0|FBC:0|LFC:4308095|LBC:16777215"/>
            <p:cNvSpPr/>
            <p:nvPr/>
          </p:nvSpPr>
          <p:spPr>
            <a:xfrm flipH="1" flipV="1">
              <a:off x="3592678" y="1460246"/>
              <a:ext cx="239054" cy="185977"/>
            </a:xfrm>
            <a:prstGeom prst="line">
              <a:avLst/>
            </a:prstGeom>
            <a:grpFill/>
            <a:ln w="19050" cap="rnd" cmpd="sng" algn="ctr">
              <a:solidFill>
                <a:srgbClr val="FFBF53"/>
              </a:solidFill>
              <a:prstDash val="solid"/>
              <a:headEnd type="oval"/>
              <a:tailEnd type="none"/>
            </a:ln>
            <a:effectLst/>
          </p:spPr>
        </p:sp>
        <p:sp>
          <p:nvSpPr>
            <p:cNvPr id="42" name="Straight Connector 90@|9FFC:0|FBC:0|LFC:4308095|LBC:16777215"/>
            <p:cNvSpPr/>
            <p:nvPr/>
          </p:nvSpPr>
          <p:spPr>
            <a:xfrm flipH="1" flipV="1">
              <a:off x="3127643" y="1459073"/>
              <a:ext cx="465038" cy="0"/>
            </a:xfrm>
            <a:prstGeom prst="line">
              <a:avLst/>
            </a:prstGeom>
            <a:grpFill/>
            <a:ln w="19050" cap="rnd" cmpd="sng" algn="ctr">
              <a:solidFill>
                <a:srgbClr val="FFBF53"/>
              </a:solidFill>
              <a:prstDash val="solid"/>
              <a:headEnd type="none"/>
              <a:tailEnd type="oval"/>
            </a:ln>
            <a:effectLst/>
          </p:spPr>
        </p:sp>
      </p:grpSp>
      <p:sp>
        <p:nvSpPr>
          <p:cNvPr id="43" name="Freeform 206"/>
          <p:cNvSpPr>
            <a:spLocks noEditPoints="1"/>
          </p:cNvSpPr>
          <p:nvPr/>
        </p:nvSpPr>
        <p:spPr bwMode="auto">
          <a:xfrm>
            <a:off x="7608888" y="3330575"/>
            <a:ext cx="427038" cy="425450"/>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02B3C5"/>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44" name="Freeform 170"/>
          <p:cNvSpPr>
            <a:spLocks noEditPoints="1"/>
          </p:cNvSpPr>
          <p:nvPr/>
        </p:nvSpPr>
        <p:spPr bwMode="auto">
          <a:xfrm>
            <a:off x="7656513" y="1770063"/>
            <a:ext cx="417513" cy="352425"/>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rgbClr val="6A3C7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45" name="Freeform 5"/>
          <p:cNvSpPr>
            <a:spLocks noEditPoints="1"/>
          </p:cNvSpPr>
          <p:nvPr/>
        </p:nvSpPr>
        <p:spPr bwMode="auto">
          <a:xfrm>
            <a:off x="4083050" y="3330575"/>
            <a:ext cx="436563" cy="423863"/>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rgbClr val="F07474"/>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46" name="Freeform 45"/>
          <p:cNvSpPr>
            <a:spLocks noEditPoints="1"/>
          </p:cNvSpPr>
          <p:nvPr/>
        </p:nvSpPr>
        <p:spPr bwMode="auto">
          <a:xfrm>
            <a:off x="4144963" y="1770063"/>
            <a:ext cx="446088" cy="482600"/>
          </a:xfrm>
          <a:custGeom>
            <a:avLst/>
            <a:gdLst/>
            <a:ahLst/>
            <a:cxnLst>
              <a:cxn ang="0">
                <a:pos x="783" y="812"/>
              </a:cxn>
              <a:cxn ang="0">
                <a:pos x="684" y="703"/>
              </a:cxn>
              <a:cxn ang="0">
                <a:pos x="698" y="592"/>
              </a:cxn>
              <a:cxn ang="0">
                <a:pos x="674" y="483"/>
              </a:cxn>
              <a:cxn ang="0">
                <a:pos x="617" y="387"/>
              </a:cxn>
              <a:cxn ang="0">
                <a:pos x="532" y="315"/>
              </a:cxn>
              <a:cxn ang="0">
                <a:pos x="428" y="275"/>
              </a:cxn>
              <a:cxn ang="0">
                <a:pos x="316" y="270"/>
              </a:cxn>
              <a:cxn ang="0">
                <a:pos x="209" y="303"/>
              </a:cxn>
              <a:cxn ang="0">
                <a:pos x="119" y="367"/>
              </a:cxn>
              <a:cxn ang="0">
                <a:pos x="54" y="458"/>
              </a:cxn>
              <a:cxn ang="0">
                <a:pos x="22" y="565"/>
              </a:cxn>
              <a:cxn ang="0">
                <a:pos x="27" y="677"/>
              </a:cxn>
              <a:cxn ang="0">
                <a:pos x="68" y="781"/>
              </a:cxn>
              <a:cxn ang="0">
                <a:pos x="140" y="866"/>
              </a:cxn>
              <a:cxn ang="0">
                <a:pos x="236" y="923"/>
              </a:cxn>
              <a:cxn ang="0">
                <a:pos x="345" y="945"/>
              </a:cxn>
              <a:cxn ang="0">
                <a:pos x="456" y="931"/>
              </a:cxn>
              <a:cxn ang="0">
                <a:pos x="556" y="882"/>
              </a:cxn>
              <a:cxn ang="0">
                <a:pos x="605" y="817"/>
              </a:cxn>
              <a:cxn ang="0">
                <a:pos x="769" y="943"/>
              </a:cxn>
              <a:cxn ang="0">
                <a:pos x="843" y="818"/>
              </a:cxn>
              <a:cxn ang="0">
                <a:pos x="456" y="618"/>
              </a:cxn>
              <a:cxn ang="0">
                <a:pos x="317" y="545"/>
              </a:cxn>
              <a:cxn ang="0">
                <a:pos x="381" y="630"/>
              </a:cxn>
              <a:cxn ang="0">
                <a:pos x="276" y="614"/>
              </a:cxn>
              <a:cxn ang="0">
                <a:pos x="407" y="700"/>
              </a:cxn>
              <a:cxn ang="0">
                <a:pos x="408" y="804"/>
              </a:cxn>
              <a:cxn ang="0">
                <a:pos x="307" y="409"/>
              </a:cxn>
              <a:cxn ang="0">
                <a:pos x="550" y="674"/>
              </a:cxn>
              <a:cxn ang="0">
                <a:pos x="576" y="689"/>
              </a:cxn>
              <a:cxn ang="0">
                <a:pos x="299" y="379"/>
              </a:cxn>
              <a:cxn ang="0">
                <a:pos x="415" y="833"/>
              </a:cxn>
              <a:cxn ang="0">
                <a:pos x="544" y="781"/>
              </a:cxn>
              <a:cxn ang="0">
                <a:pos x="109" y="670"/>
              </a:cxn>
              <a:cxn ang="0">
                <a:pos x="605" y="543"/>
              </a:cxn>
              <a:cxn ang="0">
                <a:pos x="839" y="900"/>
              </a:cxn>
              <a:cxn ang="0">
                <a:pos x="773" y="900"/>
              </a:cxn>
              <a:cxn ang="0">
                <a:pos x="807" y="842"/>
              </a:cxn>
              <a:cxn ang="0">
                <a:pos x="839" y="900"/>
              </a:cxn>
              <a:cxn ang="0">
                <a:pos x="543" y="226"/>
              </a:cxn>
              <a:cxn ang="0">
                <a:pos x="570" y="293"/>
              </a:cxn>
              <a:cxn ang="0">
                <a:pos x="620" y="312"/>
              </a:cxn>
              <a:cxn ang="0">
                <a:pos x="687" y="340"/>
              </a:cxn>
              <a:cxn ang="0">
                <a:pos x="736" y="318"/>
              </a:cxn>
              <a:cxn ang="0">
                <a:pos x="802" y="290"/>
              </a:cxn>
              <a:cxn ang="0">
                <a:pos x="821" y="240"/>
              </a:cxn>
              <a:cxn ang="0">
                <a:pos x="849" y="173"/>
              </a:cxn>
              <a:cxn ang="0">
                <a:pos x="827" y="124"/>
              </a:cxn>
              <a:cxn ang="0">
                <a:pos x="800" y="58"/>
              </a:cxn>
              <a:cxn ang="0">
                <a:pos x="749" y="39"/>
              </a:cxn>
              <a:cxn ang="0">
                <a:pos x="683" y="11"/>
              </a:cxn>
              <a:cxn ang="0">
                <a:pos x="634" y="33"/>
              </a:cxn>
              <a:cxn ang="0">
                <a:pos x="567" y="60"/>
              </a:cxn>
              <a:cxn ang="0">
                <a:pos x="548" y="111"/>
              </a:cxn>
              <a:cxn ang="0">
                <a:pos x="521" y="177"/>
              </a:cxn>
              <a:cxn ang="0">
                <a:pos x="685" y="93"/>
              </a:cxn>
              <a:cxn ang="0">
                <a:pos x="685" y="258"/>
              </a:cxn>
              <a:cxn ang="0">
                <a:pos x="685" y="93"/>
              </a:cxn>
              <a:cxn ang="0">
                <a:pos x="685" y="93"/>
              </a:cxn>
            </a:cxnLst>
            <a:rect l="0" t="0" r="r" b="b"/>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rgbClr val="FFBF53"/>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47" name="Freeform 177"/>
          <p:cNvSpPr>
            <a:spLocks noEditPoints="1"/>
          </p:cNvSpPr>
          <p:nvPr/>
        </p:nvSpPr>
        <p:spPr bwMode="auto">
          <a:xfrm>
            <a:off x="4119563" y="4945063"/>
            <a:ext cx="439738" cy="461963"/>
          </a:xfrm>
          <a:custGeom>
            <a:avLst/>
            <a:gdLst/>
            <a:ahLst/>
            <a:cxnLst>
              <a:cxn ang="0">
                <a:pos x="350" y="180"/>
              </a:cxn>
              <a:cxn ang="0">
                <a:pos x="10" y="180"/>
              </a:cxn>
              <a:cxn ang="0">
                <a:pos x="5" y="171"/>
              </a:cxn>
              <a:cxn ang="0">
                <a:pos x="170" y="8"/>
              </a:cxn>
              <a:cxn ang="0">
                <a:pos x="189" y="9"/>
              </a:cxn>
              <a:cxn ang="0">
                <a:pos x="250" y="69"/>
              </a:cxn>
              <a:cxn ang="0">
                <a:pos x="250" y="45"/>
              </a:cxn>
              <a:cxn ang="0">
                <a:pos x="281" y="45"/>
              </a:cxn>
              <a:cxn ang="0">
                <a:pos x="281" y="100"/>
              </a:cxn>
              <a:cxn ang="0">
                <a:pos x="353" y="171"/>
              </a:cxn>
              <a:cxn ang="0">
                <a:pos x="350" y="180"/>
              </a:cxn>
              <a:cxn ang="0">
                <a:pos x="314" y="367"/>
              </a:cxn>
              <a:cxn ang="0">
                <a:pos x="300" y="380"/>
              </a:cxn>
              <a:cxn ang="0">
                <a:pos x="194" y="380"/>
              </a:cxn>
              <a:cxn ang="0">
                <a:pos x="194" y="302"/>
              </a:cxn>
              <a:cxn ang="0">
                <a:pos x="146" y="302"/>
              </a:cxn>
              <a:cxn ang="0">
                <a:pos x="146" y="380"/>
              </a:cxn>
              <a:cxn ang="0">
                <a:pos x="58" y="380"/>
              </a:cxn>
              <a:cxn ang="0">
                <a:pos x="44" y="366"/>
              </a:cxn>
              <a:cxn ang="0">
                <a:pos x="44" y="188"/>
              </a:cxn>
              <a:cxn ang="0">
                <a:pos x="314" y="188"/>
              </a:cxn>
              <a:cxn ang="0">
                <a:pos x="314" y="367"/>
              </a:cxn>
              <a:cxn ang="0">
                <a:pos x="273" y="242"/>
              </a:cxn>
              <a:cxn ang="0">
                <a:pos x="225" y="242"/>
              </a:cxn>
              <a:cxn ang="0">
                <a:pos x="225" y="282"/>
              </a:cxn>
              <a:cxn ang="0">
                <a:pos x="273" y="282"/>
              </a:cxn>
              <a:cxn ang="0">
                <a:pos x="273" y="242"/>
              </a:cxn>
            </a:cxnLst>
            <a:rect l="0" t="0" r="r" b="b"/>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rgbClr val="02B3C5"/>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16402" name="TextBox 13"/>
          <p:cNvSpPr txBox="1"/>
          <p:nvPr/>
        </p:nvSpPr>
        <p:spPr>
          <a:xfrm>
            <a:off x="8377238" y="3714750"/>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3" name="TextBox 13"/>
          <p:cNvSpPr txBox="1"/>
          <p:nvPr/>
        </p:nvSpPr>
        <p:spPr>
          <a:xfrm>
            <a:off x="8358188" y="2035175"/>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4" name="TextBox 13"/>
          <p:cNvSpPr txBox="1"/>
          <p:nvPr/>
        </p:nvSpPr>
        <p:spPr>
          <a:xfrm>
            <a:off x="1336675" y="2203450"/>
            <a:ext cx="2333625" cy="368300"/>
          </a:xfrm>
          <a:prstGeom prst="rect">
            <a:avLst/>
          </a:prstGeom>
          <a:noFill/>
          <a:ln w="9525">
            <a:noFill/>
          </a:ln>
        </p:spPr>
        <p:txBody>
          <a:bodyPr wrap="square" lIns="0" tIns="0" rIns="0" bIns="0" anchor="t">
            <a:spAutoFit/>
          </a:bodyPr>
          <a:p>
            <a:pPr algn="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5" name="TextBox 13"/>
          <p:cNvSpPr txBox="1"/>
          <p:nvPr/>
        </p:nvSpPr>
        <p:spPr>
          <a:xfrm>
            <a:off x="1336675" y="3719513"/>
            <a:ext cx="2333625" cy="368300"/>
          </a:xfrm>
          <a:prstGeom prst="rect">
            <a:avLst/>
          </a:prstGeom>
          <a:noFill/>
          <a:ln w="9525">
            <a:noFill/>
          </a:ln>
        </p:spPr>
        <p:txBody>
          <a:bodyPr wrap="square" lIns="0" tIns="0" rIns="0" bIns="0" anchor="t">
            <a:spAutoFit/>
          </a:bodyPr>
          <a:p>
            <a:pPr algn="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6" name="TextBox 13"/>
          <p:cNvSpPr txBox="1"/>
          <p:nvPr/>
        </p:nvSpPr>
        <p:spPr>
          <a:xfrm>
            <a:off x="1336675" y="5343525"/>
            <a:ext cx="2333625" cy="368300"/>
          </a:xfrm>
          <a:prstGeom prst="rect">
            <a:avLst/>
          </a:prstGeom>
          <a:noFill/>
          <a:ln w="9525">
            <a:noFill/>
          </a:ln>
        </p:spPr>
        <p:txBody>
          <a:bodyPr wrap="square" lIns="0" tIns="0" rIns="0" bIns="0" anchor="t">
            <a:spAutoFit/>
          </a:bodyPr>
          <a:p>
            <a:pPr algn="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7" name="TextBox 13"/>
          <p:cNvSpPr txBox="1"/>
          <p:nvPr/>
        </p:nvSpPr>
        <p:spPr>
          <a:xfrm>
            <a:off x="8377238" y="3433763"/>
            <a:ext cx="1954212"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8" name="TextBox 13"/>
          <p:cNvSpPr txBox="1"/>
          <p:nvPr/>
        </p:nvSpPr>
        <p:spPr>
          <a:xfrm>
            <a:off x="8358188" y="1789113"/>
            <a:ext cx="1954212"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09" name="TextBox 13"/>
          <p:cNvSpPr txBox="1"/>
          <p:nvPr/>
        </p:nvSpPr>
        <p:spPr>
          <a:xfrm>
            <a:off x="1717675" y="1922463"/>
            <a:ext cx="1952625" cy="246062"/>
          </a:xfrm>
          <a:prstGeom prst="rect">
            <a:avLst/>
          </a:prstGeom>
          <a:noFill/>
          <a:ln w="9525">
            <a:noFill/>
          </a:ln>
        </p:spPr>
        <p:txBody>
          <a:bodyPr wrap="square"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10" name="TextBox 13"/>
          <p:cNvSpPr txBox="1"/>
          <p:nvPr/>
        </p:nvSpPr>
        <p:spPr>
          <a:xfrm>
            <a:off x="1717675" y="3433763"/>
            <a:ext cx="1952625" cy="246062"/>
          </a:xfrm>
          <a:prstGeom prst="rect">
            <a:avLst/>
          </a:prstGeom>
          <a:noFill/>
          <a:ln w="9525">
            <a:noFill/>
          </a:ln>
        </p:spPr>
        <p:txBody>
          <a:bodyPr wrap="square"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411" name="TextBox 13"/>
          <p:cNvSpPr txBox="1"/>
          <p:nvPr/>
        </p:nvSpPr>
        <p:spPr>
          <a:xfrm>
            <a:off x="1717675" y="5053013"/>
            <a:ext cx="1952625" cy="246062"/>
          </a:xfrm>
          <a:prstGeom prst="rect">
            <a:avLst/>
          </a:prstGeom>
          <a:noFill/>
          <a:ln w="9525">
            <a:noFill/>
          </a:ln>
        </p:spPr>
        <p:txBody>
          <a:bodyPr wrap="square"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椭圆 2"/>
          <p:cNvSpPr/>
          <p:nvPr/>
        </p:nvSpPr>
        <p:spPr>
          <a:xfrm>
            <a:off x="3863975" y="1803400"/>
            <a:ext cx="4000500" cy="400050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 name="新月形 4"/>
          <p:cNvSpPr>
            <a:spLocks noChangeArrowheads="1"/>
          </p:cNvSpPr>
          <p:nvPr/>
        </p:nvSpPr>
        <p:spPr bwMode="auto">
          <a:xfrm rot="20751297">
            <a:off x="4135438" y="2357438"/>
            <a:ext cx="1589088" cy="3178175"/>
          </a:xfrm>
          <a:prstGeom prst="moon">
            <a:avLst>
              <a:gd name="adj" fmla="val 1519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5" name="新月形 5"/>
          <p:cNvSpPr>
            <a:spLocks noChangeArrowheads="1"/>
          </p:cNvSpPr>
          <p:nvPr/>
        </p:nvSpPr>
        <p:spPr bwMode="auto">
          <a:xfrm rot="4551297">
            <a:off x="4948238" y="1322388"/>
            <a:ext cx="1589088" cy="3176588"/>
          </a:xfrm>
          <a:prstGeom prst="moon">
            <a:avLst>
              <a:gd name="adj" fmla="val 15190"/>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7" name="新月形 6"/>
          <p:cNvSpPr>
            <a:spLocks noChangeArrowheads="1"/>
          </p:cNvSpPr>
          <p:nvPr/>
        </p:nvSpPr>
        <p:spPr bwMode="auto">
          <a:xfrm rot="9951297">
            <a:off x="5984875" y="2136775"/>
            <a:ext cx="1589088" cy="3178175"/>
          </a:xfrm>
          <a:prstGeom prst="moon">
            <a:avLst>
              <a:gd name="adj" fmla="val 15190"/>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新月形 7"/>
          <p:cNvSpPr>
            <a:spLocks noChangeArrowheads="1"/>
          </p:cNvSpPr>
          <p:nvPr/>
        </p:nvSpPr>
        <p:spPr bwMode="auto">
          <a:xfrm rot="15351297">
            <a:off x="5184775" y="3160713"/>
            <a:ext cx="1589088" cy="3176588"/>
          </a:xfrm>
          <a:prstGeom prst="moon">
            <a:avLst>
              <a:gd name="adj" fmla="val 15190"/>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7415" name="TextBox 11"/>
          <p:cNvSpPr/>
          <p:nvPr/>
        </p:nvSpPr>
        <p:spPr>
          <a:xfrm flipH="1">
            <a:off x="4789488" y="3663950"/>
            <a:ext cx="2112962" cy="461963"/>
          </a:xfrm>
          <a:prstGeom prst="rect">
            <a:avLst/>
          </a:prstGeom>
          <a:noFill/>
          <a:ln w="9525">
            <a:noFill/>
          </a:ln>
        </p:spPr>
        <p:txBody>
          <a:bodyPr wrap="square" anchor="t">
            <a:spAutoFit/>
          </a:bodyPr>
          <a:p>
            <a:pPr algn="ctr">
              <a:buFont typeface="Arial" panose="020B0604020202020204" pitchFamily="34" charset="0"/>
            </a:pPr>
            <a:r>
              <a:rPr lang="en-US" altLang="zh-CN"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0" name="直接连接符 24"/>
          <p:cNvSpPr>
            <a:spLocks noChangeShapeType="1"/>
          </p:cNvSpPr>
          <p:nvPr/>
        </p:nvSpPr>
        <p:spPr bwMode="auto">
          <a:xfrm flipH="1">
            <a:off x="3236913" y="320040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ea typeface="Microsoft YaHei" panose="020B0503020204020204" pitchFamily="34" charset="-122"/>
              <a:cs typeface="+mn-ea"/>
              <a:sym typeface="Arial" panose="020B0604020202020204" pitchFamily="34" charset="0"/>
            </a:endParaRPr>
          </a:p>
        </p:txBody>
      </p:sp>
      <p:sp>
        <p:nvSpPr>
          <p:cNvPr id="11" name="直接连接符 24"/>
          <p:cNvSpPr>
            <a:spLocks noChangeShapeType="1"/>
          </p:cNvSpPr>
          <p:nvPr/>
        </p:nvSpPr>
        <p:spPr bwMode="auto">
          <a:xfrm flipH="1">
            <a:off x="3983038" y="5343525"/>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ea typeface="Microsoft YaHei" panose="020B0503020204020204" pitchFamily="34" charset="-122"/>
              <a:cs typeface="+mn-ea"/>
              <a:sym typeface="Arial" panose="020B0604020202020204" pitchFamily="34" charset="0"/>
            </a:endParaRPr>
          </a:p>
        </p:txBody>
      </p:sp>
      <p:sp>
        <p:nvSpPr>
          <p:cNvPr id="17418" name="TextBox 13"/>
          <p:cNvSpPr txBox="1"/>
          <p:nvPr/>
        </p:nvSpPr>
        <p:spPr>
          <a:xfrm>
            <a:off x="1066800" y="2886075"/>
            <a:ext cx="1952625" cy="247650"/>
          </a:xfrm>
          <a:prstGeom prst="rect">
            <a:avLst/>
          </a:prstGeom>
          <a:noFill/>
          <a:ln w="9525">
            <a:noFill/>
          </a:ln>
        </p:spPr>
        <p:txBody>
          <a:bodyPr wrap="square"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19" name="TextBox 13"/>
          <p:cNvSpPr txBox="1"/>
          <p:nvPr/>
        </p:nvSpPr>
        <p:spPr>
          <a:xfrm>
            <a:off x="817563" y="3167063"/>
            <a:ext cx="2201862" cy="368300"/>
          </a:xfrm>
          <a:prstGeom prst="rect">
            <a:avLst/>
          </a:prstGeom>
          <a:noFill/>
          <a:ln w="9525">
            <a:noFill/>
          </a:ln>
        </p:spPr>
        <p:txBody>
          <a:bodyPr wrap="square" lIns="0" tIns="0" rIns="0" bIns="0" anchor="t">
            <a:spAutoFit/>
          </a:bodyPr>
          <a:p>
            <a:pPr algn="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0" name="TextBox 13"/>
          <p:cNvSpPr txBox="1"/>
          <p:nvPr/>
        </p:nvSpPr>
        <p:spPr>
          <a:xfrm>
            <a:off x="7666038" y="1995488"/>
            <a:ext cx="1257300"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1" name="TextBox 13"/>
          <p:cNvSpPr txBox="1"/>
          <p:nvPr/>
        </p:nvSpPr>
        <p:spPr>
          <a:xfrm>
            <a:off x="7666038" y="2278063"/>
            <a:ext cx="2384425"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2" name="TextBox 13"/>
          <p:cNvSpPr txBox="1"/>
          <p:nvPr/>
        </p:nvSpPr>
        <p:spPr>
          <a:xfrm>
            <a:off x="1817688" y="5097463"/>
            <a:ext cx="1952625" cy="246062"/>
          </a:xfrm>
          <a:prstGeom prst="rect">
            <a:avLst/>
          </a:prstGeom>
          <a:noFill/>
          <a:ln w="9525">
            <a:noFill/>
          </a:ln>
        </p:spPr>
        <p:txBody>
          <a:bodyPr wrap="square"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3" name="TextBox 13"/>
          <p:cNvSpPr txBox="1"/>
          <p:nvPr/>
        </p:nvSpPr>
        <p:spPr>
          <a:xfrm>
            <a:off x="1366838" y="5349875"/>
            <a:ext cx="2439987" cy="368300"/>
          </a:xfrm>
          <a:prstGeom prst="rect">
            <a:avLst/>
          </a:prstGeom>
          <a:noFill/>
          <a:ln w="9525">
            <a:noFill/>
          </a:ln>
        </p:spPr>
        <p:txBody>
          <a:bodyPr wrap="square" lIns="0" tIns="0" rIns="0" bIns="0" anchor="t">
            <a:spAutoFit/>
          </a:bodyPr>
          <a:p>
            <a:pPr algn="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4" name="TextBox 13"/>
          <p:cNvSpPr txBox="1"/>
          <p:nvPr/>
        </p:nvSpPr>
        <p:spPr>
          <a:xfrm>
            <a:off x="8599488" y="424180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425" name="TextBox 13"/>
          <p:cNvSpPr txBox="1"/>
          <p:nvPr/>
        </p:nvSpPr>
        <p:spPr>
          <a:xfrm>
            <a:off x="8593138" y="4557713"/>
            <a:ext cx="2349500"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0" name="直接连接符 24"/>
          <p:cNvSpPr>
            <a:spLocks noChangeShapeType="1"/>
          </p:cNvSpPr>
          <p:nvPr/>
        </p:nvSpPr>
        <p:spPr bwMode="auto">
          <a:xfrm flipH="1">
            <a:off x="6427788" y="2241550"/>
            <a:ext cx="1049338"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ea typeface="Microsoft YaHei" panose="020B0503020204020204" pitchFamily="34" charset="-122"/>
              <a:cs typeface="+mn-ea"/>
              <a:sym typeface="Arial" panose="020B0604020202020204" pitchFamily="34" charset="0"/>
            </a:endParaRPr>
          </a:p>
        </p:txBody>
      </p:sp>
      <p:sp>
        <p:nvSpPr>
          <p:cNvPr id="21" name="直接连接符 24"/>
          <p:cNvSpPr>
            <a:spLocks noChangeShapeType="1"/>
          </p:cNvSpPr>
          <p:nvPr/>
        </p:nvSpPr>
        <p:spPr bwMode="auto">
          <a:xfrm flipH="1">
            <a:off x="7372350" y="4560888"/>
            <a:ext cx="1033463" cy="0"/>
          </a:xfrm>
          <a:prstGeom prst="line">
            <a:avLst/>
          </a:prstGeom>
          <a:noFill/>
          <a:ln w="12700" cmpd="sng">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C00000"/>
              </a:solidFill>
              <a:effectLst/>
              <a:uLnTx/>
              <a:uFillTx/>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8441"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03</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pic>
        <p:nvPicPr>
          <p:cNvPr id="19458" name="图片 2"/>
          <p:cNvPicPr>
            <a:picLocks noChangeAspect="1"/>
          </p:cNvPicPr>
          <p:nvPr/>
        </p:nvPicPr>
        <p:blipFill>
          <a:blip r:embed="rId1"/>
          <a:stretch>
            <a:fillRect/>
          </a:stretch>
        </p:blipFill>
        <p:spPr>
          <a:xfrm>
            <a:off x="1031875" y="1544638"/>
            <a:ext cx="4600575" cy="2546350"/>
          </a:xfrm>
          <a:prstGeom prst="rect">
            <a:avLst/>
          </a:prstGeom>
          <a:noFill/>
          <a:ln w="9525">
            <a:noFill/>
          </a:ln>
        </p:spPr>
      </p:pic>
      <p:sp>
        <p:nvSpPr>
          <p:cNvPr id="4" name="Rectangle 11"/>
          <p:cNvSpPr/>
          <p:nvPr/>
        </p:nvSpPr>
        <p:spPr>
          <a:xfrm>
            <a:off x="5502275" y="1544638"/>
            <a:ext cx="5651500" cy="2546350"/>
          </a:xfrm>
          <a:prstGeom prst="rect">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endParaRPr>
          </a:p>
        </p:txBody>
      </p:sp>
      <p:sp>
        <p:nvSpPr>
          <p:cNvPr id="19460" name="矩形 4"/>
          <p:cNvSpPr/>
          <p:nvPr/>
        </p:nvSpPr>
        <p:spPr>
          <a:xfrm>
            <a:off x="6045200" y="2495550"/>
            <a:ext cx="4695825" cy="774700"/>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chemeClr val="bg1"/>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
        <p:nvSpPr>
          <p:cNvPr id="19461" name="矩形 6"/>
          <p:cNvSpPr/>
          <p:nvPr/>
        </p:nvSpPr>
        <p:spPr>
          <a:xfrm>
            <a:off x="1031875" y="4476750"/>
            <a:ext cx="10121900" cy="515938"/>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
        <p:nvSpPr>
          <p:cNvPr id="19462" name="矩形 7"/>
          <p:cNvSpPr/>
          <p:nvPr/>
        </p:nvSpPr>
        <p:spPr>
          <a:xfrm>
            <a:off x="1031875" y="5156200"/>
            <a:ext cx="10121900" cy="515938"/>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모서리가 둥근 직사각형 20"/>
          <p:cNvSpPr/>
          <p:nvPr/>
        </p:nvSpPr>
        <p:spPr>
          <a:xfrm>
            <a:off x="6215063" y="3849688"/>
            <a:ext cx="3838575" cy="1720850"/>
          </a:xfrm>
          <a:prstGeom prst="roundRect">
            <a:avLst>
              <a:gd name="adj" fmla="val 10016"/>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모서리가 둥근 직사각형 17"/>
          <p:cNvSpPr/>
          <p:nvPr/>
        </p:nvSpPr>
        <p:spPr>
          <a:xfrm>
            <a:off x="2238375" y="1990725"/>
            <a:ext cx="3840163" cy="1720850"/>
          </a:xfrm>
          <a:prstGeom prst="roundRect">
            <a:avLst>
              <a:gd name="adj" fmla="val 7355"/>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rPr>
              <a:t> </a:t>
            </a:r>
            <a:endParaRPr kumimoji="0" lang="ko-KR"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5" name="모서리가 둥근 직사각형 18"/>
          <p:cNvSpPr/>
          <p:nvPr/>
        </p:nvSpPr>
        <p:spPr>
          <a:xfrm>
            <a:off x="6215063" y="1990725"/>
            <a:ext cx="3838575" cy="1720850"/>
          </a:xfrm>
          <a:prstGeom prst="roundRect">
            <a:avLst>
              <a:gd name="adj" fmla="val 5360"/>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7" name="모서리가 둥근 직사각형 19"/>
          <p:cNvSpPr/>
          <p:nvPr/>
        </p:nvSpPr>
        <p:spPr>
          <a:xfrm>
            <a:off x="2238375" y="3849688"/>
            <a:ext cx="3840163" cy="1720850"/>
          </a:xfrm>
          <a:prstGeom prst="roundRect">
            <a:avLst>
              <a:gd name="adj" fmla="val 6690"/>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椭圆 7"/>
          <p:cNvSpPr/>
          <p:nvPr/>
        </p:nvSpPr>
        <p:spPr>
          <a:xfrm>
            <a:off x="4864100" y="2366963"/>
            <a:ext cx="2581275" cy="25828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모서리가 둥근 직사각형 21"/>
          <p:cNvSpPr/>
          <p:nvPr/>
        </p:nvSpPr>
        <p:spPr>
          <a:xfrm>
            <a:off x="2301875" y="180340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Calibri" panose="020F0502020204030204" pitchFamily="34" charset="0"/>
              <a:ea typeface="+mn-ea"/>
              <a:cs typeface="+mn-ea"/>
              <a:sym typeface="Arial" panose="020B0604020202020204" pitchFamily="34" charset="0"/>
            </a:endParaRPr>
          </a:p>
        </p:txBody>
      </p:sp>
      <p:sp>
        <p:nvSpPr>
          <p:cNvPr id="10" name="모서리가 둥근 직사각형 22"/>
          <p:cNvSpPr/>
          <p:nvPr/>
        </p:nvSpPr>
        <p:spPr>
          <a:xfrm>
            <a:off x="6403975" y="180340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Calibri" panose="020F0502020204030204" pitchFamily="34" charset="0"/>
              <a:ea typeface="+mn-ea"/>
              <a:cs typeface="+mn-ea"/>
              <a:sym typeface="Arial" panose="020B0604020202020204" pitchFamily="34" charset="0"/>
            </a:endParaRPr>
          </a:p>
        </p:txBody>
      </p:sp>
      <p:sp>
        <p:nvSpPr>
          <p:cNvPr id="11" name="모서리가 둥근 직사각형 23"/>
          <p:cNvSpPr/>
          <p:nvPr/>
        </p:nvSpPr>
        <p:spPr>
          <a:xfrm>
            <a:off x="2301875" y="389255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Calibri" panose="020F0502020204030204" pitchFamily="34" charset="0"/>
              <a:ea typeface="+mn-ea"/>
              <a:cs typeface="+mn-ea"/>
              <a:sym typeface="Arial" panose="020B0604020202020204" pitchFamily="34" charset="0"/>
            </a:endParaRPr>
          </a:p>
        </p:txBody>
      </p:sp>
      <p:sp>
        <p:nvSpPr>
          <p:cNvPr id="12" name="모서리가 둥근 직사각형 24"/>
          <p:cNvSpPr/>
          <p:nvPr/>
        </p:nvSpPr>
        <p:spPr>
          <a:xfrm>
            <a:off x="6403975" y="3892550"/>
            <a:ext cx="3689350" cy="1908175"/>
          </a:xfrm>
          <a:prstGeom prst="roundRect">
            <a:avLst>
              <a:gd name="adj" fmla="val 16667"/>
            </a:avLst>
          </a:prstGeom>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Calibri" panose="020F0502020204030204" pitchFamily="34" charset="0"/>
              <a:ea typeface="+mn-ea"/>
              <a:cs typeface="+mn-ea"/>
              <a:sym typeface="Arial" panose="020B0604020202020204" pitchFamily="34" charset="0"/>
            </a:endParaRPr>
          </a:p>
        </p:txBody>
      </p:sp>
      <p:sp>
        <p:nvSpPr>
          <p:cNvPr id="13" name="타원 25@|1FFC:0|FBC:0|LFC:16777215|LBC:16777215"/>
          <p:cNvSpPr/>
          <p:nvPr/>
        </p:nvSpPr>
        <p:spPr>
          <a:xfrm>
            <a:off x="5056188" y="2565400"/>
            <a:ext cx="2239963" cy="22399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4" name="원호 27@|1FFC:0|FBC:0|LFC:12566463|LBC:16777215"/>
          <p:cNvSpPr/>
          <p:nvPr/>
        </p:nvSpPr>
        <p:spPr>
          <a:xfrm>
            <a:off x="5281613" y="2776538"/>
            <a:ext cx="1806575" cy="1808163"/>
          </a:xfrm>
          <a:prstGeom prst="arc">
            <a:avLst>
              <a:gd name="adj1" fmla="val 16200000"/>
              <a:gd name="adj2" fmla="val 12086864"/>
            </a:avLst>
          </a:prstGeom>
          <a:noFill/>
          <a:ln w="63500" cap="flat" cmpd="sng" algn="ctr">
            <a:solidFill>
              <a:srgbClr val="FFBF53"/>
            </a:solidFill>
            <a:prstDash val="solid"/>
            <a:tailEnd type="triangle" w="lg" len="lg"/>
          </a:ln>
          <a:effectLst/>
        </p:spPr>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ko-KR" altLang="en-US" sz="1800" b="0" i="0" u="none" strike="noStrike" kern="0" cap="none" spc="0" normalizeH="0" baseline="0" noProof="0" smtClean="0">
              <a:ln>
                <a:noFill/>
              </a:ln>
              <a:solidFill>
                <a:prstClr val="white"/>
              </a:solidFill>
              <a:effectLst/>
              <a:uLnTx/>
              <a:uFillTx/>
              <a:latin typeface="Calibri" panose="020F0502020204030204" pitchFamily="34" charset="0"/>
              <a:ea typeface="+mn-ea"/>
              <a:cs typeface="+mn-ea"/>
              <a:sym typeface="Arial" panose="020B0604020202020204" pitchFamily="34" charset="0"/>
            </a:endParaRPr>
          </a:p>
        </p:txBody>
      </p:sp>
      <p:sp>
        <p:nvSpPr>
          <p:cNvPr id="15" name="Freeform 252"/>
          <p:cNvSpPr>
            <a:spLocks noEditPoints="1"/>
          </p:cNvSpPr>
          <p:nvPr/>
        </p:nvSpPr>
        <p:spPr bwMode="auto">
          <a:xfrm>
            <a:off x="5643563" y="3221038"/>
            <a:ext cx="1036638" cy="982663"/>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rgbClr val="FFBF5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Microsoft YaHei" panose="020B0503020204020204" pitchFamily="34" charset="-122"/>
              <a:cs typeface="+mn-ea"/>
              <a:sym typeface="Arial" panose="020B0604020202020204" pitchFamily="34" charset="0"/>
            </a:endParaRPr>
          </a:p>
        </p:txBody>
      </p:sp>
      <p:sp>
        <p:nvSpPr>
          <p:cNvPr id="16" name="TextBox 13"/>
          <p:cNvSpPr txBox="1"/>
          <p:nvPr/>
        </p:nvSpPr>
        <p:spPr>
          <a:xfrm>
            <a:off x="2630488" y="2486025"/>
            <a:ext cx="1954212"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 name="TextBox 13"/>
          <p:cNvSpPr txBox="1"/>
          <p:nvPr/>
        </p:nvSpPr>
        <p:spPr>
          <a:xfrm>
            <a:off x="2635250" y="2800350"/>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chemeClr val="bg1"/>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8" name="TextBox 13"/>
          <p:cNvSpPr txBox="1"/>
          <p:nvPr/>
        </p:nvSpPr>
        <p:spPr>
          <a:xfrm>
            <a:off x="2630488" y="4394200"/>
            <a:ext cx="1954212" cy="247650"/>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9" name="TextBox 13"/>
          <p:cNvSpPr txBox="1"/>
          <p:nvPr/>
        </p:nvSpPr>
        <p:spPr>
          <a:xfrm>
            <a:off x="2635250" y="4710113"/>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chemeClr val="bg1"/>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chemeClr val="bg1"/>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0" name="TextBox 13"/>
          <p:cNvSpPr txBox="1"/>
          <p:nvPr/>
        </p:nvSpPr>
        <p:spPr>
          <a:xfrm>
            <a:off x="7405688" y="2486025"/>
            <a:ext cx="195262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1" name="TextBox 13"/>
          <p:cNvSpPr txBox="1"/>
          <p:nvPr/>
        </p:nvSpPr>
        <p:spPr>
          <a:xfrm>
            <a:off x="7408863" y="2800350"/>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chemeClr val="bg1"/>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 name="TextBox 13"/>
          <p:cNvSpPr txBox="1"/>
          <p:nvPr/>
        </p:nvSpPr>
        <p:spPr>
          <a:xfrm>
            <a:off x="7405688" y="4338638"/>
            <a:ext cx="1952625" cy="246062"/>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 name="TextBox 13"/>
          <p:cNvSpPr txBox="1"/>
          <p:nvPr/>
        </p:nvSpPr>
        <p:spPr>
          <a:xfrm>
            <a:off x="7423150" y="4652963"/>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chemeClr val="bg1"/>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AutoShape 3"/>
          <p:cNvSpPr>
            <a:spLocks noChangeArrowheads="1"/>
          </p:cNvSpPr>
          <p:nvPr/>
        </p:nvSpPr>
        <p:spPr bwMode="auto">
          <a:xfrm>
            <a:off x="5310188" y="2252663"/>
            <a:ext cx="1584325" cy="1800225"/>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AutoShape 4"/>
          <p:cNvSpPr>
            <a:spLocks noChangeArrowheads="1"/>
          </p:cNvSpPr>
          <p:nvPr/>
        </p:nvSpPr>
        <p:spPr bwMode="auto">
          <a:xfrm flipH="1" flipV="1">
            <a:off x="5103813" y="3549650"/>
            <a:ext cx="1584325" cy="1800225"/>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5" name="TextBox 13"/>
          <p:cNvSpPr txBox="1"/>
          <p:nvPr/>
        </p:nvSpPr>
        <p:spPr>
          <a:xfrm>
            <a:off x="2678113" y="2649538"/>
            <a:ext cx="1952625" cy="247650"/>
          </a:xfrm>
          <a:prstGeom prst="rect">
            <a:avLst/>
          </a:prstGeom>
          <a:noFill/>
          <a:ln w="9525">
            <a:noFill/>
          </a:ln>
        </p:spPr>
        <p:txBody>
          <a:bodyPr lIns="0" tIns="0" rIns="0" bIns="0" anchor="t">
            <a:spAutoFit/>
          </a:bodyPr>
          <a:p>
            <a:pPr algn="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7" name="TextBox 13"/>
          <p:cNvSpPr txBox="1"/>
          <p:nvPr/>
        </p:nvSpPr>
        <p:spPr>
          <a:xfrm>
            <a:off x="7367588" y="3549650"/>
            <a:ext cx="195262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1510" name="矩形 7"/>
          <p:cNvSpPr/>
          <p:nvPr/>
        </p:nvSpPr>
        <p:spPr>
          <a:xfrm>
            <a:off x="7367588" y="3836988"/>
            <a:ext cx="3770312" cy="1033462"/>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
        <p:nvSpPr>
          <p:cNvPr id="21511" name="矩形 8"/>
          <p:cNvSpPr/>
          <p:nvPr/>
        </p:nvSpPr>
        <p:spPr>
          <a:xfrm>
            <a:off x="755650" y="3017838"/>
            <a:ext cx="3903663" cy="1033462"/>
          </a:xfrm>
          <a:prstGeom prst="rect">
            <a:avLst/>
          </a:prstGeom>
          <a:noFill/>
          <a:ln w="9525">
            <a:noFill/>
          </a:ln>
        </p:spPr>
        <p:txBody>
          <a:bodyPr lIns="0" tIns="0" rIns="0" bIns="0" anchor="t">
            <a:spAutoFit/>
          </a:bodyPr>
          <a:p>
            <a:pPr algn="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Please read the instructions and more work at the end of the manual template.</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pic>
        <p:nvPicPr>
          <p:cNvPr id="22530" name="图片 2"/>
          <p:cNvPicPr>
            <a:picLocks noChangeAspect="1"/>
          </p:cNvPicPr>
          <p:nvPr/>
        </p:nvPicPr>
        <p:blipFill>
          <a:blip r:embed="rId1"/>
          <a:srcRect l="8034"/>
          <a:stretch>
            <a:fillRect/>
          </a:stretch>
        </p:blipFill>
        <p:spPr>
          <a:xfrm>
            <a:off x="5203825" y="1905000"/>
            <a:ext cx="6364288" cy="4270375"/>
          </a:xfrm>
          <a:prstGeom prst="rect">
            <a:avLst/>
          </a:prstGeom>
          <a:noFill/>
          <a:ln w="9525">
            <a:noFill/>
          </a:ln>
        </p:spPr>
      </p:pic>
      <p:sp>
        <p:nvSpPr>
          <p:cNvPr id="5" name="Oval 19"/>
          <p:cNvSpPr/>
          <p:nvPr/>
        </p:nvSpPr>
        <p:spPr>
          <a:xfrm>
            <a:off x="865188" y="5484813"/>
            <a:ext cx="711200" cy="715963"/>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endParaRPr>
          </a:p>
        </p:txBody>
      </p:sp>
      <p:grpSp>
        <p:nvGrpSpPr>
          <p:cNvPr id="7" name="Group 23"/>
          <p:cNvGrpSpPr/>
          <p:nvPr/>
        </p:nvGrpSpPr>
        <p:grpSpPr>
          <a:xfrm>
            <a:off x="1049254" y="5673030"/>
            <a:ext cx="397634" cy="339439"/>
            <a:chOff x="3440113" y="1050925"/>
            <a:chExt cx="390525" cy="333376"/>
          </a:xfrm>
          <a:solidFill>
            <a:schemeClr val="bg1"/>
          </a:solidFill>
        </p:grpSpPr>
        <p:sp>
          <p:nvSpPr>
            <p:cNvPr id="8"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9"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0"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1"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2"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3"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grpSp>
      <p:sp>
        <p:nvSpPr>
          <p:cNvPr id="14" name="Oval 16"/>
          <p:cNvSpPr/>
          <p:nvPr/>
        </p:nvSpPr>
        <p:spPr>
          <a:xfrm>
            <a:off x="865188" y="4427538"/>
            <a:ext cx="711200" cy="715963"/>
          </a:xfrm>
          <a:prstGeom prst="ellipse">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endParaRPr>
          </a:p>
        </p:txBody>
      </p:sp>
      <p:grpSp>
        <p:nvGrpSpPr>
          <p:cNvPr id="15" name="Group 34"/>
          <p:cNvGrpSpPr/>
          <p:nvPr/>
        </p:nvGrpSpPr>
        <p:grpSpPr>
          <a:xfrm>
            <a:off x="1042346" y="4589322"/>
            <a:ext cx="369512" cy="371876"/>
            <a:chOff x="3886200" y="3605213"/>
            <a:chExt cx="1243013" cy="1250950"/>
          </a:xfrm>
          <a:solidFill>
            <a:schemeClr val="bg1"/>
          </a:solidFill>
        </p:grpSpPr>
        <p:sp>
          <p:nvSpPr>
            <p:cNvPr id="16" name="Freeform 38"/>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7" name="Freeform 39"/>
            <p:cNvSpPr>
              <a:spLocks noEditPoints="1"/>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8" name="Freeform 40"/>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19" name="Rectangle 41"/>
            <p:cNvSpPr>
              <a:spLocks noChangeArrowheads="1"/>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0" name="Rectangle 42"/>
            <p:cNvSpPr>
              <a:spLocks noChangeArrowheads="1"/>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1" name="Rectangle 43"/>
            <p:cNvSpPr>
              <a:spLocks noChangeArrowheads="1"/>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2" name="Rectangle 44"/>
            <p:cNvSpPr>
              <a:spLocks noChangeArrowheads="1"/>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3" name="Rectangle 45"/>
            <p:cNvSpPr>
              <a:spLocks noChangeArrowheads="1"/>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4" name="Rectangle 46"/>
            <p:cNvSpPr>
              <a:spLocks noChangeArrowheads="1"/>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5" name="Rectangle 47"/>
            <p:cNvSpPr>
              <a:spLocks noChangeArrowheads="1"/>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6" name="Rectangle 48"/>
            <p:cNvSpPr>
              <a:spLocks noChangeArrowheads="1"/>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7" name="Rectangle 49"/>
            <p:cNvSpPr>
              <a:spLocks noChangeArrowheads="1"/>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8" name="Rectangle 50"/>
            <p:cNvSpPr>
              <a:spLocks noChangeArrowheads="1"/>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29" name="Rectangle 51"/>
            <p:cNvSpPr>
              <a:spLocks noChangeArrowheads="1"/>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grpSp>
      <p:sp>
        <p:nvSpPr>
          <p:cNvPr id="30" name="Oval 10"/>
          <p:cNvSpPr/>
          <p:nvPr/>
        </p:nvSpPr>
        <p:spPr>
          <a:xfrm>
            <a:off x="865188" y="3370263"/>
            <a:ext cx="711200" cy="715963"/>
          </a:xfrm>
          <a:prstGeom prst="ellipse">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endParaRPr>
          </a:p>
        </p:txBody>
      </p:sp>
      <p:grpSp>
        <p:nvGrpSpPr>
          <p:cNvPr id="31" name="Group 82"/>
          <p:cNvGrpSpPr/>
          <p:nvPr/>
        </p:nvGrpSpPr>
        <p:grpSpPr>
          <a:xfrm>
            <a:off x="1060072" y="3534490"/>
            <a:ext cx="366178" cy="377109"/>
            <a:chOff x="3681413" y="3632200"/>
            <a:chExt cx="638175" cy="657225"/>
          </a:xfrm>
          <a:solidFill>
            <a:schemeClr val="bg1"/>
          </a:solidFill>
        </p:grpSpPr>
        <p:sp>
          <p:nvSpPr>
            <p:cNvPr id="32" name="Freeform 14"/>
            <p:cNvSpPr>
              <a:spLocks noEditPoints="1"/>
            </p:cNvSpPr>
            <p:nvPr/>
          </p:nvSpPr>
          <p:spPr bwMode="auto">
            <a:xfrm>
              <a:off x="3976688" y="3681413"/>
              <a:ext cx="342900" cy="533400"/>
            </a:xfrm>
            <a:custGeom>
              <a:avLst/>
              <a:gdLst/>
              <a:ahLst/>
              <a:cxnLst>
                <a:cxn ang="0">
                  <a:pos x="135" y="53"/>
                </a:cxn>
                <a:cxn ang="0">
                  <a:pos x="134" y="52"/>
                </a:cxn>
                <a:cxn ang="0">
                  <a:pos x="121" y="47"/>
                </a:cxn>
                <a:cxn ang="0">
                  <a:pos x="112" y="56"/>
                </a:cxn>
                <a:cxn ang="0">
                  <a:pos x="103" y="46"/>
                </a:cxn>
                <a:cxn ang="0">
                  <a:pos x="103" y="46"/>
                </a:cxn>
                <a:cxn ang="0">
                  <a:pos x="91" y="52"/>
                </a:cxn>
                <a:cxn ang="0">
                  <a:pos x="88" y="53"/>
                </a:cxn>
                <a:cxn ang="0">
                  <a:pos x="71" y="55"/>
                </a:cxn>
                <a:cxn ang="0">
                  <a:pos x="29" y="9"/>
                </a:cxn>
                <a:cxn ang="0">
                  <a:pos x="22" y="2"/>
                </a:cxn>
                <a:cxn ang="0">
                  <a:pos x="18" y="1"/>
                </a:cxn>
                <a:cxn ang="0">
                  <a:pos x="10" y="2"/>
                </a:cxn>
                <a:cxn ang="0">
                  <a:pos x="3" y="21"/>
                </a:cxn>
                <a:cxn ang="0">
                  <a:pos x="12" y="36"/>
                </a:cxn>
                <a:cxn ang="0">
                  <a:pos x="16" y="41"/>
                </a:cxn>
                <a:cxn ang="0">
                  <a:pos x="63" y="82"/>
                </a:cxn>
                <a:cxn ang="0">
                  <a:pos x="75" y="84"/>
                </a:cxn>
                <a:cxn ang="0">
                  <a:pos x="75" y="158"/>
                </a:cxn>
                <a:cxn ang="0">
                  <a:pos x="77" y="168"/>
                </a:cxn>
                <a:cxn ang="0">
                  <a:pos x="77" y="170"/>
                </a:cxn>
                <a:cxn ang="0">
                  <a:pos x="77" y="305"/>
                </a:cxn>
                <a:cxn ang="0">
                  <a:pos x="93" y="321"/>
                </a:cxn>
                <a:cxn ang="0">
                  <a:pos x="110" y="305"/>
                </a:cxn>
                <a:cxn ang="0">
                  <a:pos x="110" y="190"/>
                </a:cxn>
                <a:cxn ang="0">
                  <a:pos x="112" y="190"/>
                </a:cxn>
                <a:cxn ang="0">
                  <a:pos x="112" y="190"/>
                </a:cxn>
                <a:cxn ang="0">
                  <a:pos x="112" y="305"/>
                </a:cxn>
                <a:cxn ang="0">
                  <a:pos x="129" y="321"/>
                </a:cxn>
                <a:cxn ang="0">
                  <a:pos x="129" y="321"/>
                </a:cxn>
                <a:cxn ang="0">
                  <a:pos x="146" y="305"/>
                </a:cxn>
                <a:cxn ang="0">
                  <a:pos x="146" y="173"/>
                </a:cxn>
                <a:cxn ang="0">
                  <a:pos x="149" y="175"/>
                </a:cxn>
                <a:cxn ang="0">
                  <a:pos x="155" y="177"/>
                </a:cxn>
                <a:cxn ang="0">
                  <a:pos x="168" y="170"/>
                </a:cxn>
                <a:cxn ang="0">
                  <a:pos x="135" y="53"/>
                </a:cxn>
                <a:cxn ang="0">
                  <a:pos x="112" y="127"/>
                </a:cxn>
                <a:cxn ang="0">
                  <a:pos x="112" y="127"/>
                </a:cxn>
                <a:cxn ang="0">
                  <a:pos x="103" y="115"/>
                </a:cxn>
                <a:cxn ang="0">
                  <a:pos x="112" y="57"/>
                </a:cxn>
                <a:cxn ang="0">
                  <a:pos x="112" y="57"/>
                </a:cxn>
                <a:cxn ang="0">
                  <a:pos x="121" y="115"/>
                </a:cxn>
                <a:cxn ang="0">
                  <a:pos x="112" y="127"/>
                </a:cxn>
                <a:cxn ang="0">
                  <a:pos x="149" y="143"/>
                </a:cxn>
                <a:cxn ang="0">
                  <a:pos x="149" y="103"/>
                </a:cxn>
                <a:cxn ang="0">
                  <a:pos x="149" y="143"/>
                </a:cxn>
                <a:cxn ang="0">
                  <a:pos x="149" y="143"/>
                </a:cxn>
                <a:cxn ang="0">
                  <a:pos x="149" y="143"/>
                </a:cxn>
              </a:cxnLst>
              <a:rect l="0" t="0" r="r" b="b"/>
              <a:pathLst>
                <a:path w="207" h="321">
                  <a:moveTo>
                    <a:pt x="135" y="53"/>
                  </a:moveTo>
                  <a:cubicBezTo>
                    <a:pt x="135" y="53"/>
                    <a:pt x="134" y="52"/>
                    <a:pt x="134" y="52"/>
                  </a:cubicBezTo>
                  <a:cubicBezTo>
                    <a:pt x="130" y="50"/>
                    <a:pt x="126" y="48"/>
                    <a:pt x="121" y="47"/>
                  </a:cubicBezTo>
                  <a:cubicBezTo>
                    <a:pt x="112" y="56"/>
                    <a:pt x="112" y="56"/>
                    <a:pt x="112" y="56"/>
                  </a:cubicBezTo>
                  <a:cubicBezTo>
                    <a:pt x="103" y="46"/>
                    <a:pt x="103" y="46"/>
                    <a:pt x="103" y="46"/>
                  </a:cubicBezTo>
                  <a:cubicBezTo>
                    <a:pt x="103" y="46"/>
                    <a:pt x="103" y="46"/>
                    <a:pt x="103" y="46"/>
                  </a:cubicBezTo>
                  <a:cubicBezTo>
                    <a:pt x="99" y="48"/>
                    <a:pt x="95" y="49"/>
                    <a:pt x="91" y="52"/>
                  </a:cubicBezTo>
                  <a:cubicBezTo>
                    <a:pt x="90" y="52"/>
                    <a:pt x="89" y="52"/>
                    <a:pt x="88" y="53"/>
                  </a:cubicBezTo>
                  <a:cubicBezTo>
                    <a:pt x="82" y="56"/>
                    <a:pt x="77" y="57"/>
                    <a:pt x="71" y="55"/>
                  </a:cubicBezTo>
                  <a:cubicBezTo>
                    <a:pt x="52" y="49"/>
                    <a:pt x="34" y="19"/>
                    <a:pt x="29" y="9"/>
                  </a:cubicBezTo>
                  <a:cubicBezTo>
                    <a:pt x="27" y="6"/>
                    <a:pt x="25" y="4"/>
                    <a:pt x="22" y="2"/>
                  </a:cubicBezTo>
                  <a:cubicBezTo>
                    <a:pt x="18" y="1"/>
                    <a:pt x="18" y="1"/>
                    <a:pt x="18" y="1"/>
                  </a:cubicBezTo>
                  <a:cubicBezTo>
                    <a:pt x="16" y="0"/>
                    <a:pt x="13" y="1"/>
                    <a:pt x="10" y="2"/>
                  </a:cubicBezTo>
                  <a:cubicBezTo>
                    <a:pt x="3" y="5"/>
                    <a:pt x="0" y="14"/>
                    <a:pt x="3" y="21"/>
                  </a:cubicBezTo>
                  <a:cubicBezTo>
                    <a:pt x="4" y="23"/>
                    <a:pt x="7" y="29"/>
                    <a:pt x="12" y="36"/>
                  </a:cubicBezTo>
                  <a:cubicBezTo>
                    <a:pt x="16" y="41"/>
                    <a:pt x="16" y="41"/>
                    <a:pt x="16" y="41"/>
                  </a:cubicBezTo>
                  <a:cubicBezTo>
                    <a:pt x="26" y="56"/>
                    <a:pt x="42" y="75"/>
                    <a:pt x="63" y="82"/>
                  </a:cubicBezTo>
                  <a:cubicBezTo>
                    <a:pt x="67" y="83"/>
                    <a:pt x="71" y="84"/>
                    <a:pt x="75" y="84"/>
                  </a:cubicBezTo>
                  <a:cubicBezTo>
                    <a:pt x="75" y="158"/>
                    <a:pt x="75" y="158"/>
                    <a:pt x="75" y="158"/>
                  </a:cubicBezTo>
                  <a:cubicBezTo>
                    <a:pt x="75" y="162"/>
                    <a:pt x="76" y="165"/>
                    <a:pt x="77" y="168"/>
                  </a:cubicBezTo>
                  <a:cubicBezTo>
                    <a:pt x="77" y="169"/>
                    <a:pt x="77" y="170"/>
                    <a:pt x="77" y="170"/>
                  </a:cubicBezTo>
                  <a:cubicBezTo>
                    <a:pt x="77" y="305"/>
                    <a:pt x="77" y="305"/>
                    <a:pt x="77" y="305"/>
                  </a:cubicBezTo>
                  <a:cubicBezTo>
                    <a:pt x="77" y="314"/>
                    <a:pt x="84" y="321"/>
                    <a:pt x="93" y="321"/>
                  </a:cubicBezTo>
                  <a:cubicBezTo>
                    <a:pt x="103" y="321"/>
                    <a:pt x="110" y="314"/>
                    <a:pt x="110" y="305"/>
                  </a:cubicBezTo>
                  <a:cubicBezTo>
                    <a:pt x="110" y="190"/>
                    <a:pt x="110" y="190"/>
                    <a:pt x="110" y="190"/>
                  </a:cubicBezTo>
                  <a:cubicBezTo>
                    <a:pt x="111" y="190"/>
                    <a:pt x="111" y="190"/>
                    <a:pt x="112" y="190"/>
                  </a:cubicBezTo>
                  <a:cubicBezTo>
                    <a:pt x="112" y="190"/>
                    <a:pt x="112" y="190"/>
                    <a:pt x="112" y="190"/>
                  </a:cubicBezTo>
                  <a:cubicBezTo>
                    <a:pt x="112" y="305"/>
                    <a:pt x="112" y="305"/>
                    <a:pt x="112" y="305"/>
                  </a:cubicBezTo>
                  <a:cubicBezTo>
                    <a:pt x="112" y="314"/>
                    <a:pt x="120" y="321"/>
                    <a:pt x="129" y="321"/>
                  </a:cubicBezTo>
                  <a:cubicBezTo>
                    <a:pt x="129" y="321"/>
                    <a:pt x="129" y="321"/>
                    <a:pt x="129" y="321"/>
                  </a:cubicBezTo>
                  <a:cubicBezTo>
                    <a:pt x="138" y="321"/>
                    <a:pt x="146" y="314"/>
                    <a:pt x="146" y="305"/>
                  </a:cubicBezTo>
                  <a:cubicBezTo>
                    <a:pt x="146" y="173"/>
                    <a:pt x="146" y="173"/>
                    <a:pt x="146" y="173"/>
                  </a:cubicBezTo>
                  <a:cubicBezTo>
                    <a:pt x="146" y="174"/>
                    <a:pt x="147" y="175"/>
                    <a:pt x="149" y="175"/>
                  </a:cubicBezTo>
                  <a:cubicBezTo>
                    <a:pt x="151" y="176"/>
                    <a:pt x="153" y="177"/>
                    <a:pt x="155" y="177"/>
                  </a:cubicBezTo>
                  <a:cubicBezTo>
                    <a:pt x="160" y="177"/>
                    <a:pt x="165" y="174"/>
                    <a:pt x="168" y="170"/>
                  </a:cubicBezTo>
                  <a:cubicBezTo>
                    <a:pt x="207" y="97"/>
                    <a:pt x="153" y="64"/>
                    <a:pt x="135" y="53"/>
                  </a:cubicBezTo>
                  <a:close/>
                  <a:moveTo>
                    <a:pt x="112" y="127"/>
                  </a:moveTo>
                  <a:cubicBezTo>
                    <a:pt x="112" y="127"/>
                    <a:pt x="112" y="127"/>
                    <a:pt x="112" y="127"/>
                  </a:cubicBezTo>
                  <a:cubicBezTo>
                    <a:pt x="103" y="115"/>
                    <a:pt x="103" y="115"/>
                    <a:pt x="103" y="115"/>
                  </a:cubicBezTo>
                  <a:cubicBezTo>
                    <a:pt x="112" y="57"/>
                    <a:pt x="112" y="57"/>
                    <a:pt x="112" y="57"/>
                  </a:cubicBezTo>
                  <a:cubicBezTo>
                    <a:pt x="112" y="57"/>
                    <a:pt x="112" y="57"/>
                    <a:pt x="112" y="57"/>
                  </a:cubicBezTo>
                  <a:cubicBezTo>
                    <a:pt x="121" y="115"/>
                    <a:pt x="121" y="115"/>
                    <a:pt x="121" y="115"/>
                  </a:cubicBezTo>
                  <a:lnTo>
                    <a:pt x="112" y="127"/>
                  </a:lnTo>
                  <a:close/>
                  <a:moveTo>
                    <a:pt x="149" y="143"/>
                  </a:moveTo>
                  <a:cubicBezTo>
                    <a:pt x="149" y="103"/>
                    <a:pt x="149" y="103"/>
                    <a:pt x="149" y="103"/>
                  </a:cubicBezTo>
                  <a:cubicBezTo>
                    <a:pt x="154" y="113"/>
                    <a:pt x="156" y="126"/>
                    <a:pt x="149" y="143"/>
                  </a:cubicBezTo>
                  <a:close/>
                  <a:moveTo>
                    <a:pt x="149" y="143"/>
                  </a:moveTo>
                  <a:cubicBezTo>
                    <a:pt x="149" y="143"/>
                    <a:pt x="149" y="143"/>
                    <a:pt x="149" y="143"/>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3" name="Freeform 15"/>
            <p:cNvSpPr>
              <a:spLocks noEditPoints="1"/>
            </p:cNvSpPr>
            <p:nvPr/>
          </p:nvSpPr>
          <p:spPr bwMode="auto">
            <a:xfrm>
              <a:off x="4102100" y="3633788"/>
              <a:ext cx="119063" cy="120650"/>
            </a:xfrm>
            <a:custGeom>
              <a:avLst/>
              <a:gdLst/>
              <a:ahLst/>
              <a:cxnLst>
                <a:cxn ang="0">
                  <a:pos x="72" y="36"/>
                </a:cxn>
                <a:cxn ang="0">
                  <a:pos x="36" y="72"/>
                </a:cxn>
                <a:cxn ang="0">
                  <a:pos x="0" y="36"/>
                </a:cxn>
                <a:cxn ang="0">
                  <a:pos x="36" y="0"/>
                </a:cxn>
                <a:cxn ang="0">
                  <a:pos x="72" y="36"/>
                </a:cxn>
                <a:cxn ang="0">
                  <a:pos x="72" y="36"/>
                </a:cxn>
                <a:cxn ang="0">
                  <a:pos x="72" y="36"/>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72" y="36"/>
                  </a:moveTo>
                  <a:cubicBezTo>
                    <a:pt x="72" y="36"/>
                    <a:pt x="72" y="36"/>
                    <a:pt x="72" y="36"/>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4" name="Freeform 16"/>
            <p:cNvSpPr>
              <a:spLocks noEditPoints="1"/>
            </p:cNvSpPr>
            <p:nvPr/>
          </p:nvSpPr>
          <p:spPr bwMode="auto">
            <a:xfrm>
              <a:off x="3703638" y="3632200"/>
              <a:ext cx="361950" cy="338137"/>
            </a:xfrm>
            <a:custGeom>
              <a:avLst/>
              <a:gdLst/>
              <a:ahLst/>
              <a:cxnLst>
                <a:cxn ang="0">
                  <a:pos x="197" y="203"/>
                </a:cxn>
                <a:cxn ang="0">
                  <a:pos x="20" y="203"/>
                </a:cxn>
                <a:cxn ang="0">
                  <a:pos x="0" y="182"/>
                </a:cxn>
                <a:cxn ang="0">
                  <a:pos x="0" y="20"/>
                </a:cxn>
                <a:cxn ang="0">
                  <a:pos x="20" y="0"/>
                </a:cxn>
                <a:cxn ang="0">
                  <a:pos x="197" y="0"/>
                </a:cxn>
                <a:cxn ang="0">
                  <a:pos x="218" y="20"/>
                </a:cxn>
                <a:cxn ang="0">
                  <a:pos x="218" y="182"/>
                </a:cxn>
                <a:cxn ang="0">
                  <a:pos x="197" y="203"/>
                </a:cxn>
                <a:cxn ang="0">
                  <a:pos x="20" y="13"/>
                </a:cxn>
                <a:cxn ang="0">
                  <a:pos x="13" y="20"/>
                </a:cxn>
                <a:cxn ang="0">
                  <a:pos x="13" y="182"/>
                </a:cxn>
                <a:cxn ang="0">
                  <a:pos x="20" y="189"/>
                </a:cxn>
                <a:cxn ang="0">
                  <a:pos x="197" y="189"/>
                </a:cxn>
                <a:cxn ang="0">
                  <a:pos x="204" y="182"/>
                </a:cxn>
                <a:cxn ang="0">
                  <a:pos x="204" y="20"/>
                </a:cxn>
                <a:cxn ang="0">
                  <a:pos x="197" y="13"/>
                </a:cxn>
                <a:cxn ang="0">
                  <a:pos x="20" y="13"/>
                </a:cxn>
                <a:cxn ang="0">
                  <a:pos x="20" y="13"/>
                </a:cxn>
                <a:cxn ang="0">
                  <a:pos x="20" y="13"/>
                </a:cxn>
              </a:cxnLst>
              <a:rect l="0" t="0" r="r" b="b"/>
              <a:pathLst>
                <a:path w="218" h="203">
                  <a:moveTo>
                    <a:pt x="197" y="203"/>
                  </a:moveTo>
                  <a:cubicBezTo>
                    <a:pt x="20" y="203"/>
                    <a:pt x="20" y="203"/>
                    <a:pt x="20" y="203"/>
                  </a:cubicBezTo>
                  <a:cubicBezTo>
                    <a:pt x="9" y="203"/>
                    <a:pt x="0" y="194"/>
                    <a:pt x="0" y="182"/>
                  </a:cubicBezTo>
                  <a:cubicBezTo>
                    <a:pt x="0" y="20"/>
                    <a:pt x="0" y="20"/>
                    <a:pt x="0" y="20"/>
                  </a:cubicBezTo>
                  <a:cubicBezTo>
                    <a:pt x="0" y="9"/>
                    <a:pt x="9" y="0"/>
                    <a:pt x="20" y="0"/>
                  </a:cubicBezTo>
                  <a:cubicBezTo>
                    <a:pt x="197" y="0"/>
                    <a:pt x="197" y="0"/>
                    <a:pt x="197" y="0"/>
                  </a:cubicBezTo>
                  <a:cubicBezTo>
                    <a:pt x="208" y="0"/>
                    <a:pt x="218" y="9"/>
                    <a:pt x="218" y="20"/>
                  </a:cubicBezTo>
                  <a:cubicBezTo>
                    <a:pt x="218" y="182"/>
                    <a:pt x="218" y="182"/>
                    <a:pt x="218" y="182"/>
                  </a:cubicBezTo>
                  <a:cubicBezTo>
                    <a:pt x="218" y="194"/>
                    <a:pt x="208" y="203"/>
                    <a:pt x="197" y="203"/>
                  </a:cubicBezTo>
                  <a:close/>
                  <a:moveTo>
                    <a:pt x="20" y="13"/>
                  </a:moveTo>
                  <a:cubicBezTo>
                    <a:pt x="16" y="13"/>
                    <a:pt x="13" y="16"/>
                    <a:pt x="13" y="20"/>
                  </a:cubicBezTo>
                  <a:cubicBezTo>
                    <a:pt x="13" y="182"/>
                    <a:pt x="13" y="182"/>
                    <a:pt x="13" y="182"/>
                  </a:cubicBezTo>
                  <a:cubicBezTo>
                    <a:pt x="13" y="186"/>
                    <a:pt x="16" y="189"/>
                    <a:pt x="20" y="189"/>
                  </a:cubicBezTo>
                  <a:cubicBezTo>
                    <a:pt x="197" y="189"/>
                    <a:pt x="197" y="189"/>
                    <a:pt x="197" y="189"/>
                  </a:cubicBezTo>
                  <a:cubicBezTo>
                    <a:pt x="201" y="189"/>
                    <a:pt x="204" y="186"/>
                    <a:pt x="204" y="182"/>
                  </a:cubicBezTo>
                  <a:cubicBezTo>
                    <a:pt x="204" y="20"/>
                    <a:pt x="204" y="20"/>
                    <a:pt x="204" y="20"/>
                  </a:cubicBezTo>
                  <a:cubicBezTo>
                    <a:pt x="204" y="16"/>
                    <a:pt x="201" y="13"/>
                    <a:pt x="197" y="13"/>
                  </a:cubicBezTo>
                  <a:lnTo>
                    <a:pt x="20" y="13"/>
                  </a:lnTo>
                  <a:close/>
                  <a:moveTo>
                    <a:pt x="20" y="13"/>
                  </a:moveTo>
                  <a:cubicBezTo>
                    <a:pt x="20" y="13"/>
                    <a:pt x="20" y="13"/>
                    <a:pt x="20" y="13"/>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5" name="Freeform 17"/>
            <p:cNvSpPr>
              <a:spLocks noEditPoints="1"/>
            </p:cNvSpPr>
            <p:nvPr/>
          </p:nvSpPr>
          <p:spPr bwMode="auto">
            <a:xfrm>
              <a:off x="3743325" y="4003675"/>
              <a:ext cx="96838" cy="93662"/>
            </a:xfrm>
            <a:custGeom>
              <a:avLst/>
              <a:gdLst/>
              <a:ahLst/>
              <a:cxnLst>
                <a:cxn ang="0">
                  <a:pos x="58" y="29"/>
                </a:cxn>
                <a:cxn ang="0">
                  <a:pos x="29" y="57"/>
                </a:cxn>
                <a:cxn ang="0">
                  <a:pos x="0" y="29"/>
                </a:cxn>
                <a:cxn ang="0">
                  <a:pos x="29" y="0"/>
                </a:cxn>
                <a:cxn ang="0">
                  <a:pos x="58" y="29"/>
                </a:cxn>
                <a:cxn ang="0">
                  <a:pos x="58" y="29"/>
                </a:cxn>
                <a:cxn ang="0">
                  <a:pos x="58" y="2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58" y="29"/>
                  </a:moveTo>
                  <a:cubicBezTo>
                    <a:pt x="58" y="29"/>
                    <a:pt x="58" y="29"/>
                    <a:pt x="58" y="29"/>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6" name="Freeform 18"/>
            <p:cNvSpPr>
              <a:spLocks noEditPoints="1"/>
            </p:cNvSpPr>
            <p:nvPr/>
          </p:nvSpPr>
          <p:spPr bwMode="auto">
            <a:xfrm>
              <a:off x="369570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8" y="64"/>
                </a:cxn>
                <a:cxn ang="0">
                  <a:pos x="87" y="64"/>
                </a:cxn>
                <a:cxn ang="0">
                  <a:pos x="87" y="44"/>
                </a:cxn>
                <a:cxn ang="0">
                  <a:pos x="91" y="64"/>
                </a:cxn>
                <a:cxn ang="0">
                  <a:pos x="114" y="64"/>
                </a:cxn>
                <a:cxn ang="0">
                  <a:pos x="77" y="5"/>
                </a:cxn>
                <a:cxn ang="0">
                  <a:pos x="76" y="5"/>
                </a:cxn>
                <a:cxn ang="0">
                  <a:pos x="65" y="0"/>
                </a:cxn>
                <a:cxn ang="0">
                  <a:pos x="58" y="7"/>
                </a:cxn>
                <a:cxn ang="0">
                  <a:pos x="51" y="0"/>
                </a:cxn>
                <a:cxn ang="0">
                  <a:pos x="51" y="0"/>
                </a:cxn>
                <a:cxn ang="0">
                  <a:pos x="40" y="5"/>
                </a:cxn>
                <a:cxn ang="0">
                  <a:pos x="39" y="5"/>
                </a:cxn>
                <a:cxn ang="0">
                  <a:pos x="2"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8" y="64"/>
                    <a:pt x="58" y="64"/>
                    <a:pt x="58" y="64"/>
                  </a:cubicBezTo>
                  <a:cubicBezTo>
                    <a:pt x="87" y="64"/>
                    <a:pt x="87" y="64"/>
                    <a:pt x="87" y="64"/>
                  </a:cubicBezTo>
                  <a:cubicBezTo>
                    <a:pt x="87" y="44"/>
                    <a:pt x="87" y="44"/>
                    <a:pt x="87" y="44"/>
                  </a:cubicBezTo>
                  <a:cubicBezTo>
                    <a:pt x="90" y="49"/>
                    <a:pt x="92" y="56"/>
                    <a:pt x="91" y="64"/>
                  </a:cubicBezTo>
                  <a:cubicBezTo>
                    <a:pt x="114" y="64"/>
                    <a:pt x="114" y="64"/>
                    <a:pt x="114" y="64"/>
                  </a:cubicBezTo>
                  <a:cubicBezTo>
                    <a:pt x="116" y="29"/>
                    <a:pt x="88" y="12"/>
                    <a:pt x="77" y="5"/>
                  </a:cubicBezTo>
                  <a:cubicBezTo>
                    <a:pt x="77" y="5"/>
                    <a:pt x="76" y="5"/>
                    <a:pt x="76" y="5"/>
                  </a:cubicBezTo>
                  <a:cubicBezTo>
                    <a:pt x="72" y="2"/>
                    <a:pt x="69" y="1"/>
                    <a:pt x="65" y="0"/>
                  </a:cubicBezTo>
                  <a:cubicBezTo>
                    <a:pt x="58" y="7"/>
                    <a:pt x="58" y="7"/>
                    <a:pt x="58" y="7"/>
                  </a:cubicBezTo>
                  <a:cubicBezTo>
                    <a:pt x="51" y="0"/>
                    <a:pt x="51" y="0"/>
                    <a:pt x="51" y="0"/>
                  </a:cubicBezTo>
                  <a:cubicBezTo>
                    <a:pt x="51" y="0"/>
                    <a:pt x="51" y="0"/>
                    <a:pt x="51" y="0"/>
                  </a:cubicBezTo>
                  <a:cubicBezTo>
                    <a:pt x="47" y="1"/>
                    <a:pt x="44" y="2"/>
                    <a:pt x="40" y="5"/>
                  </a:cubicBezTo>
                  <a:cubicBezTo>
                    <a:pt x="40" y="5"/>
                    <a:pt x="39" y="5"/>
                    <a:pt x="39" y="5"/>
                  </a:cubicBezTo>
                  <a:cubicBezTo>
                    <a:pt x="28" y="12"/>
                    <a:pt x="0" y="29"/>
                    <a:pt x="2" y="64"/>
                  </a:cubicBezTo>
                  <a:lnTo>
                    <a:pt x="25" y="64"/>
                  </a:lnTo>
                  <a:close/>
                  <a:moveTo>
                    <a:pt x="25" y="64"/>
                  </a:moveTo>
                  <a:cubicBezTo>
                    <a:pt x="25" y="64"/>
                    <a:pt x="25" y="64"/>
                    <a:pt x="25" y="64"/>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7" name="Freeform 19"/>
            <p:cNvSpPr>
              <a:spLocks noEditPoints="1"/>
            </p:cNvSpPr>
            <p:nvPr/>
          </p:nvSpPr>
          <p:spPr bwMode="auto">
            <a:xfrm>
              <a:off x="3929063" y="4003675"/>
              <a:ext cx="93663" cy="93662"/>
            </a:xfrm>
            <a:custGeom>
              <a:avLst/>
              <a:gdLst/>
              <a:ahLst/>
              <a:cxnLst>
                <a:cxn ang="0">
                  <a:pos x="57" y="29"/>
                </a:cxn>
                <a:cxn ang="0">
                  <a:pos x="28" y="57"/>
                </a:cxn>
                <a:cxn ang="0">
                  <a:pos x="0" y="29"/>
                </a:cxn>
                <a:cxn ang="0">
                  <a:pos x="28" y="0"/>
                </a:cxn>
                <a:cxn ang="0">
                  <a:pos x="57" y="29"/>
                </a:cxn>
                <a:cxn ang="0">
                  <a:pos x="57" y="29"/>
                </a:cxn>
                <a:cxn ang="0">
                  <a:pos x="57" y="2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7" y="29"/>
                  </a:moveTo>
                  <a:cubicBezTo>
                    <a:pt x="57" y="29"/>
                    <a:pt x="57" y="29"/>
                    <a:pt x="57" y="29"/>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8" name="Freeform 20"/>
            <p:cNvSpPr>
              <a:spLocks noEditPoints="1"/>
            </p:cNvSpPr>
            <p:nvPr/>
          </p:nvSpPr>
          <p:spPr bwMode="auto">
            <a:xfrm>
              <a:off x="387985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9" y="64"/>
                </a:cxn>
                <a:cxn ang="0">
                  <a:pos x="88" y="64"/>
                </a:cxn>
                <a:cxn ang="0">
                  <a:pos x="88" y="44"/>
                </a:cxn>
                <a:cxn ang="0">
                  <a:pos x="92" y="64"/>
                </a:cxn>
                <a:cxn ang="0">
                  <a:pos x="114" y="64"/>
                </a:cxn>
                <a:cxn ang="0">
                  <a:pos x="77" y="5"/>
                </a:cxn>
                <a:cxn ang="0">
                  <a:pos x="76" y="5"/>
                </a:cxn>
                <a:cxn ang="0">
                  <a:pos x="66" y="0"/>
                </a:cxn>
                <a:cxn ang="0">
                  <a:pos x="58" y="7"/>
                </a:cxn>
                <a:cxn ang="0">
                  <a:pos x="52" y="0"/>
                </a:cxn>
                <a:cxn ang="0">
                  <a:pos x="51" y="0"/>
                </a:cxn>
                <a:cxn ang="0">
                  <a:pos x="41" y="5"/>
                </a:cxn>
                <a:cxn ang="0">
                  <a:pos x="39" y="5"/>
                </a:cxn>
                <a:cxn ang="0">
                  <a:pos x="3"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9" y="64"/>
                    <a:pt x="59" y="64"/>
                    <a:pt x="59" y="64"/>
                  </a:cubicBezTo>
                  <a:cubicBezTo>
                    <a:pt x="88" y="64"/>
                    <a:pt x="88" y="64"/>
                    <a:pt x="88" y="64"/>
                  </a:cubicBezTo>
                  <a:cubicBezTo>
                    <a:pt x="88" y="44"/>
                    <a:pt x="88" y="44"/>
                    <a:pt x="88" y="44"/>
                  </a:cubicBezTo>
                  <a:cubicBezTo>
                    <a:pt x="91" y="49"/>
                    <a:pt x="92" y="56"/>
                    <a:pt x="92" y="64"/>
                  </a:cubicBezTo>
                  <a:cubicBezTo>
                    <a:pt x="114" y="64"/>
                    <a:pt x="114" y="64"/>
                    <a:pt x="114" y="64"/>
                  </a:cubicBezTo>
                  <a:cubicBezTo>
                    <a:pt x="116" y="29"/>
                    <a:pt x="88" y="12"/>
                    <a:pt x="77" y="5"/>
                  </a:cubicBezTo>
                  <a:cubicBezTo>
                    <a:pt x="77" y="5"/>
                    <a:pt x="76" y="5"/>
                    <a:pt x="76" y="5"/>
                  </a:cubicBezTo>
                  <a:cubicBezTo>
                    <a:pt x="73" y="2"/>
                    <a:pt x="69" y="1"/>
                    <a:pt x="66" y="0"/>
                  </a:cubicBezTo>
                  <a:cubicBezTo>
                    <a:pt x="58" y="7"/>
                    <a:pt x="58" y="7"/>
                    <a:pt x="58" y="7"/>
                  </a:cubicBezTo>
                  <a:cubicBezTo>
                    <a:pt x="52" y="0"/>
                    <a:pt x="52" y="0"/>
                    <a:pt x="52" y="0"/>
                  </a:cubicBezTo>
                  <a:cubicBezTo>
                    <a:pt x="51" y="0"/>
                    <a:pt x="51" y="0"/>
                    <a:pt x="51" y="0"/>
                  </a:cubicBezTo>
                  <a:cubicBezTo>
                    <a:pt x="48" y="1"/>
                    <a:pt x="44" y="2"/>
                    <a:pt x="41" y="5"/>
                  </a:cubicBezTo>
                  <a:cubicBezTo>
                    <a:pt x="40" y="5"/>
                    <a:pt x="40" y="5"/>
                    <a:pt x="39" y="5"/>
                  </a:cubicBezTo>
                  <a:cubicBezTo>
                    <a:pt x="28" y="12"/>
                    <a:pt x="0" y="29"/>
                    <a:pt x="3" y="64"/>
                  </a:cubicBezTo>
                  <a:lnTo>
                    <a:pt x="25" y="64"/>
                  </a:lnTo>
                  <a:close/>
                  <a:moveTo>
                    <a:pt x="25" y="64"/>
                  </a:moveTo>
                  <a:cubicBezTo>
                    <a:pt x="25" y="64"/>
                    <a:pt x="25" y="64"/>
                    <a:pt x="25" y="64"/>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39" name="Rectangle 21"/>
            <p:cNvSpPr>
              <a:spLocks noChangeArrowheads="1"/>
            </p:cNvSpPr>
            <p:nvPr/>
          </p:nvSpPr>
          <p:spPr bwMode="auto">
            <a:xfrm>
              <a:off x="3681413" y="4222750"/>
              <a:ext cx="542925" cy="66675"/>
            </a:xfrm>
            <a:prstGeom prst="rect">
              <a:avLst/>
            </a:prstGeom>
            <a:grpFill/>
            <a:ln w="9525">
              <a:noFill/>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sp>
          <p:nvSpPr>
            <p:cNvPr id="40" name="Freeform 22"/>
            <p:cNvSpPr>
              <a:spLocks noEditPoints="1"/>
            </p:cNvSpPr>
            <p:nvPr/>
          </p:nvSpPr>
          <p:spPr bwMode="auto">
            <a:xfrm>
              <a:off x="3795713" y="3709988"/>
              <a:ext cx="177800" cy="179387"/>
            </a:xfrm>
            <a:custGeom>
              <a:avLst/>
              <a:gdLst/>
              <a:ahLst/>
              <a:cxnLst>
                <a:cxn ang="0">
                  <a:pos x="103" y="61"/>
                </a:cxn>
                <a:cxn ang="0">
                  <a:pos x="97" y="59"/>
                </a:cxn>
                <a:cxn ang="0">
                  <a:pos x="97" y="46"/>
                </a:cxn>
                <a:cxn ang="0">
                  <a:pos x="102" y="44"/>
                </a:cxn>
                <a:cxn ang="0">
                  <a:pos x="105" y="35"/>
                </a:cxn>
                <a:cxn ang="0">
                  <a:pos x="102" y="28"/>
                </a:cxn>
                <a:cxn ang="0">
                  <a:pos x="93" y="24"/>
                </a:cxn>
                <a:cxn ang="0">
                  <a:pos x="88" y="27"/>
                </a:cxn>
                <a:cxn ang="0">
                  <a:pos x="78" y="18"/>
                </a:cxn>
                <a:cxn ang="0">
                  <a:pos x="81" y="13"/>
                </a:cxn>
                <a:cxn ang="0">
                  <a:pos x="76" y="4"/>
                </a:cxn>
                <a:cxn ang="0">
                  <a:pos x="69" y="1"/>
                </a:cxn>
                <a:cxn ang="0">
                  <a:pos x="60" y="5"/>
                </a:cxn>
                <a:cxn ang="0">
                  <a:pos x="58" y="11"/>
                </a:cxn>
                <a:cxn ang="0">
                  <a:pos x="46" y="11"/>
                </a:cxn>
                <a:cxn ang="0">
                  <a:pos x="43" y="6"/>
                </a:cxn>
                <a:cxn ang="0">
                  <a:pos x="34" y="3"/>
                </a:cxn>
                <a:cxn ang="0">
                  <a:pos x="27" y="6"/>
                </a:cxn>
                <a:cxn ang="0">
                  <a:pos x="24" y="15"/>
                </a:cxn>
                <a:cxn ang="0">
                  <a:pos x="26" y="20"/>
                </a:cxn>
                <a:cxn ang="0">
                  <a:pos x="18" y="30"/>
                </a:cxn>
                <a:cxn ang="0">
                  <a:pos x="12" y="28"/>
                </a:cxn>
                <a:cxn ang="0">
                  <a:pos x="3" y="32"/>
                </a:cxn>
                <a:cxn ang="0">
                  <a:pos x="1" y="39"/>
                </a:cxn>
                <a:cxn ang="0">
                  <a:pos x="1" y="44"/>
                </a:cxn>
                <a:cxn ang="0">
                  <a:pos x="5" y="48"/>
                </a:cxn>
                <a:cxn ang="0">
                  <a:pos x="10" y="50"/>
                </a:cxn>
                <a:cxn ang="0">
                  <a:pos x="11" y="62"/>
                </a:cxn>
                <a:cxn ang="0">
                  <a:pos x="5" y="65"/>
                </a:cxn>
                <a:cxn ang="0">
                  <a:pos x="2" y="74"/>
                </a:cxn>
                <a:cxn ang="0">
                  <a:pos x="5" y="81"/>
                </a:cxn>
                <a:cxn ang="0">
                  <a:pos x="14" y="84"/>
                </a:cxn>
                <a:cxn ang="0">
                  <a:pos x="20" y="82"/>
                </a:cxn>
                <a:cxn ang="0">
                  <a:pos x="29" y="90"/>
                </a:cxn>
                <a:cxn ang="0">
                  <a:pos x="27" y="96"/>
                </a:cxn>
                <a:cxn ang="0">
                  <a:pos x="27" y="101"/>
                </a:cxn>
                <a:cxn ang="0">
                  <a:pos x="31" y="105"/>
                </a:cxn>
                <a:cxn ang="0">
                  <a:pos x="38" y="107"/>
                </a:cxn>
                <a:cxn ang="0">
                  <a:pos x="43" y="107"/>
                </a:cxn>
                <a:cxn ang="0">
                  <a:pos x="47" y="103"/>
                </a:cxn>
                <a:cxn ang="0">
                  <a:pos x="49" y="98"/>
                </a:cxn>
                <a:cxn ang="0">
                  <a:pos x="62" y="97"/>
                </a:cxn>
                <a:cxn ang="0">
                  <a:pos x="64" y="103"/>
                </a:cxn>
                <a:cxn ang="0">
                  <a:pos x="73" y="106"/>
                </a:cxn>
                <a:cxn ang="0">
                  <a:pos x="80" y="103"/>
                </a:cxn>
                <a:cxn ang="0">
                  <a:pos x="84" y="94"/>
                </a:cxn>
                <a:cxn ang="0">
                  <a:pos x="81" y="88"/>
                </a:cxn>
                <a:cxn ang="0">
                  <a:pos x="90" y="79"/>
                </a:cxn>
                <a:cxn ang="0">
                  <a:pos x="95" y="81"/>
                </a:cxn>
                <a:cxn ang="0">
                  <a:pos x="101" y="81"/>
                </a:cxn>
                <a:cxn ang="0">
                  <a:pos x="104" y="77"/>
                </a:cxn>
                <a:cxn ang="0">
                  <a:pos x="107" y="70"/>
                </a:cxn>
                <a:cxn ang="0">
                  <a:pos x="103" y="61"/>
                </a:cxn>
                <a:cxn ang="0">
                  <a:pos x="65" y="79"/>
                </a:cxn>
                <a:cxn ang="0">
                  <a:pos x="54" y="81"/>
                </a:cxn>
                <a:cxn ang="0">
                  <a:pos x="29" y="66"/>
                </a:cxn>
                <a:cxn ang="0">
                  <a:pos x="42" y="30"/>
                </a:cxn>
                <a:cxn ang="0">
                  <a:pos x="54" y="27"/>
                </a:cxn>
                <a:cxn ang="0">
                  <a:pos x="78" y="43"/>
                </a:cxn>
                <a:cxn ang="0">
                  <a:pos x="65" y="79"/>
                </a:cxn>
                <a:cxn ang="0">
                  <a:pos x="65" y="79"/>
                </a:cxn>
                <a:cxn ang="0">
                  <a:pos x="65" y="79"/>
                </a:cxn>
              </a:cxnLst>
              <a:rect l="0" t="0" r="r" b="b"/>
              <a:pathLst>
                <a:path w="108" h="108">
                  <a:moveTo>
                    <a:pt x="103" y="61"/>
                  </a:moveTo>
                  <a:cubicBezTo>
                    <a:pt x="97" y="59"/>
                    <a:pt x="97" y="59"/>
                    <a:pt x="97" y="59"/>
                  </a:cubicBezTo>
                  <a:cubicBezTo>
                    <a:pt x="98" y="55"/>
                    <a:pt x="97" y="51"/>
                    <a:pt x="97" y="46"/>
                  </a:cubicBezTo>
                  <a:cubicBezTo>
                    <a:pt x="102" y="44"/>
                    <a:pt x="102" y="44"/>
                    <a:pt x="102" y="44"/>
                  </a:cubicBezTo>
                  <a:cubicBezTo>
                    <a:pt x="106" y="42"/>
                    <a:pt x="107" y="38"/>
                    <a:pt x="105" y="35"/>
                  </a:cubicBezTo>
                  <a:cubicBezTo>
                    <a:pt x="102" y="28"/>
                    <a:pt x="102" y="28"/>
                    <a:pt x="102" y="28"/>
                  </a:cubicBezTo>
                  <a:cubicBezTo>
                    <a:pt x="101" y="24"/>
                    <a:pt x="97" y="23"/>
                    <a:pt x="93" y="24"/>
                  </a:cubicBezTo>
                  <a:cubicBezTo>
                    <a:pt x="88" y="27"/>
                    <a:pt x="88" y="27"/>
                    <a:pt x="88" y="27"/>
                  </a:cubicBezTo>
                  <a:cubicBezTo>
                    <a:pt x="85" y="24"/>
                    <a:pt x="82" y="21"/>
                    <a:pt x="78" y="18"/>
                  </a:cubicBezTo>
                  <a:cubicBezTo>
                    <a:pt x="81" y="13"/>
                    <a:pt x="81" y="13"/>
                    <a:pt x="81" y="13"/>
                  </a:cubicBezTo>
                  <a:cubicBezTo>
                    <a:pt x="82" y="9"/>
                    <a:pt x="80" y="5"/>
                    <a:pt x="76" y="4"/>
                  </a:cubicBezTo>
                  <a:cubicBezTo>
                    <a:pt x="69" y="1"/>
                    <a:pt x="69" y="1"/>
                    <a:pt x="69" y="1"/>
                  </a:cubicBezTo>
                  <a:cubicBezTo>
                    <a:pt x="66" y="0"/>
                    <a:pt x="62" y="2"/>
                    <a:pt x="60" y="5"/>
                  </a:cubicBezTo>
                  <a:cubicBezTo>
                    <a:pt x="58" y="11"/>
                    <a:pt x="58" y="11"/>
                    <a:pt x="58" y="11"/>
                  </a:cubicBezTo>
                  <a:cubicBezTo>
                    <a:pt x="54" y="10"/>
                    <a:pt x="50" y="11"/>
                    <a:pt x="46" y="11"/>
                  </a:cubicBezTo>
                  <a:cubicBezTo>
                    <a:pt x="43" y="6"/>
                    <a:pt x="43" y="6"/>
                    <a:pt x="43" y="6"/>
                  </a:cubicBezTo>
                  <a:cubicBezTo>
                    <a:pt x="42" y="2"/>
                    <a:pt x="38" y="1"/>
                    <a:pt x="34" y="3"/>
                  </a:cubicBezTo>
                  <a:cubicBezTo>
                    <a:pt x="27" y="6"/>
                    <a:pt x="27" y="6"/>
                    <a:pt x="27" y="6"/>
                  </a:cubicBezTo>
                  <a:cubicBezTo>
                    <a:pt x="24" y="7"/>
                    <a:pt x="22" y="11"/>
                    <a:pt x="24" y="15"/>
                  </a:cubicBezTo>
                  <a:cubicBezTo>
                    <a:pt x="26" y="20"/>
                    <a:pt x="26" y="20"/>
                    <a:pt x="26" y="20"/>
                  </a:cubicBezTo>
                  <a:cubicBezTo>
                    <a:pt x="23" y="23"/>
                    <a:pt x="20" y="26"/>
                    <a:pt x="18" y="30"/>
                  </a:cubicBezTo>
                  <a:cubicBezTo>
                    <a:pt x="12" y="28"/>
                    <a:pt x="12" y="28"/>
                    <a:pt x="12" y="28"/>
                  </a:cubicBezTo>
                  <a:cubicBezTo>
                    <a:pt x="9" y="26"/>
                    <a:pt x="4" y="28"/>
                    <a:pt x="3" y="32"/>
                  </a:cubicBezTo>
                  <a:cubicBezTo>
                    <a:pt x="1" y="39"/>
                    <a:pt x="1" y="39"/>
                    <a:pt x="1" y="39"/>
                  </a:cubicBezTo>
                  <a:cubicBezTo>
                    <a:pt x="0" y="41"/>
                    <a:pt x="0" y="42"/>
                    <a:pt x="1" y="44"/>
                  </a:cubicBezTo>
                  <a:cubicBezTo>
                    <a:pt x="2" y="46"/>
                    <a:pt x="3" y="47"/>
                    <a:pt x="5" y="48"/>
                  </a:cubicBezTo>
                  <a:cubicBezTo>
                    <a:pt x="10" y="50"/>
                    <a:pt x="10" y="50"/>
                    <a:pt x="10" y="50"/>
                  </a:cubicBezTo>
                  <a:cubicBezTo>
                    <a:pt x="10" y="54"/>
                    <a:pt x="10" y="58"/>
                    <a:pt x="11" y="62"/>
                  </a:cubicBezTo>
                  <a:cubicBezTo>
                    <a:pt x="5" y="65"/>
                    <a:pt x="5" y="65"/>
                    <a:pt x="5" y="65"/>
                  </a:cubicBezTo>
                  <a:cubicBezTo>
                    <a:pt x="2" y="66"/>
                    <a:pt x="0" y="71"/>
                    <a:pt x="2" y="74"/>
                  </a:cubicBezTo>
                  <a:cubicBezTo>
                    <a:pt x="5" y="81"/>
                    <a:pt x="5" y="81"/>
                    <a:pt x="5" y="81"/>
                  </a:cubicBezTo>
                  <a:cubicBezTo>
                    <a:pt x="7" y="84"/>
                    <a:pt x="11" y="86"/>
                    <a:pt x="14" y="84"/>
                  </a:cubicBezTo>
                  <a:cubicBezTo>
                    <a:pt x="20" y="82"/>
                    <a:pt x="20" y="82"/>
                    <a:pt x="20" y="82"/>
                  </a:cubicBezTo>
                  <a:cubicBezTo>
                    <a:pt x="22" y="85"/>
                    <a:pt x="26" y="88"/>
                    <a:pt x="29" y="90"/>
                  </a:cubicBezTo>
                  <a:cubicBezTo>
                    <a:pt x="27" y="96"/>
                    <a:pt x="27" y="96"/>
                    <a:pt x="27" y="96"/>
                  </a:cubicBezTo>
                  <a:cubicBezTo>
                    <a:pt x="26" y="98"/>
                    <a:pt x="26" y="100"/>
                    <a:pt x="27" y="101"/>
                  </a:cubicBezTo>
                  <a:cubicBezTo>
                    <a:pt x="28" y="103"/>
                    <a:pt x="29" y="104"/>
                    <a:pt x="31" y="105"/>
                  </a:cubicBezTo>
                  <a:cubicBezTo>
                    <a:pt x="38" y="107"/>
                    <a:pt x="38" y="107"/>
                    <a:pt x="38" y="107"/>
                  </a:cubicBezTo>
                  <a:cubicBezTo>
                    <a:pt x="40" y="108"/>
                    <a:pt x="42" y="108"/>
                    <a:pt x="43" y="107"/>
                  </a:cubicBezTo>
                  <a:cubicBezTo>
                    <a:pt x="45" y="107"/>
                    <a:pt x="46" y="105"/>
                    <a:pt x="47" y="103"/>
                  </a:cubicBezTo>
                  <a:cubicBezTo>
                    <a:pt x="49" y="98"/>
                    <a:pt x="49" y="98"/>
                    <a:pt x="49" y="98"/>
                  </a:cubicBezTo>
                  <a:cubicBezTo>
                    <a:pt x="53" y="98"/>
                    <a:pt x="57" y="98"/>
                    <a:pt x="62" y="97"/>
                  </a:cubicBezTo>
                  <a:cubicBezTo>
                    <a:pt x="64" y="103"/>
                    <a:pt x="64" y="103"/>
                    <a:pt x="64" y="103"/>
                  </a:cubicBezTo>
                  <a:cubicBezTo>
                    <a:pt x="66" y="106"/>
                    <a:pt x="70" y="108"/>
                    <a:pt x="73" y="106"/>
                  </a:cubicBezTo>
                  <a:cubicBezTo>
                    <a:pt x="80" y="103"/>
                    <a:pt x="80" y="103"/>
                    <a:pt x="80" y="103"/>
                  </a:cubicBezTo>
                  <a:cubicBezTo>
                    <a:pt x="84" y="101"/>
                    <a:pt x="85" y="97"/>
                    <a:pt x="84" y="94"/>
                  </a:cubicBezTo>
                  <a:cubicBezTo>
                    <a:pt x="81" y="88"/>
                    <a:pt x="81" y="88"/>
                    <a:pt x="81" y="88"/>
                  </a:cubicBezTo>
                  <a:cubicBezTo>
                    <a:pt x="84" y="86"/>
                    <a:pt x="87" y="82"/>
                    <a:pt x="90" y="79"/>
                  </a:cubicBezTo>
                  <a:cubicBezTo>
                    <a:pt x="95" y="81"/>
                    <a:pt x="95" y="81"/>
                    <a:pt x="95" y="81"/>
                  </a:cubicBezTo>
                  <a:cubicBezTo>
                    <a:pt x="97" y="82"/>
                    <a:pt x="99" y="82"/>
                    <a:pt x="101" y="81"/>
                  </a:cubicBezTo>
                  <a:cubicBezTo>
                    <a:pt x="102" y="80"/>
                    <a:pt x="104" y="79"/>
                    <a:pt x="104" y="77"/>
                  </a:cubicBezTo>
                  <a:cubicBezTo>
                    <a:pt x="107" y="70"/>
                    <a:pt x="107" y="70"/>
                    <a:pt x="107" y="70"/>
                  </a:cubicBezTo>
                  <a:cubicBezTo>
                    <a:pt x="108" y="66"/>
                    <a:pt x="106" y="62"/>
                    <a:pt x="103" y="61"/>
                  </a:cubicBezTo>
                  <a:close/>
                  <a:moveTo>
                    <a:pt x="65" y="79"/>
                  </a:moveTo>
                  <a:cubicBezTo>
                    <a:pt x="61" y="81"/>
                    <a:pt x="58" y="81"/>
                    <a:pt x="54" y="81"/>
                  </a:cubicBezTo>
                  <a:cubicBezTo>
                    <a:pt x="43" y="81"/>
                    <a:pt x="33" y="75"/>
                    <a:pt x="29" y="66"/>
                  </a:cubicBezTo>
                  <a:cubicBezTo>
                    <a:pt x="23" y="52"/>
                    <a:pt x="29" y="36"/>
                    <a:pt x="42" y="30"/>
                  </a:cubicBezTo>
                  <a:cubicBezTo>
                    <a:pt x="46" y="28"/>
                    <a:pt x="50" y="27"/>
                    <a:pt x="54" y="27"/>
                  </a:cubicBezTo>
                  <a:cubicBezTo>
                    <a:pt x="64" y="27"/>
                    <a:pt x="74" y="33"/>
                    <a:pt x="78" y="43"/>
                  </a:cubicBezTo>
                  <a:cubicBezTo>
                    <a:pt x="85" y="57"/>
                    <a:pt x="79" y="73"/>
                    <a:pt x="65" y="79"/>
                  </a:cubicBezTo>
                  <a:close/>
                  <a:moveTo>
                    <a:pt x="65" y="79"/>
                  </a:moveTo>
                  <a:cubicBezTo>
                    <a:pt x="65" y="79"/>
                    <a:pt x="65" y="79"/>
                    <a:pt x="65" y="79"/>
                  </a:cubicBezTo>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Calibri" panose="020F0502020204030204" pitchFamily="34" charset="0"/>
                <a:cs typeface="Calibri" panose="020F0502020204030204" pitchFamily="34" charset="0"/>
              </a:endParaRPr>
            </a:p>
          </p:txBody>
        </p:sp>
      </p:grpSp>
      <p:sp>
        <p:nvSpPr>
          <p:cNvPr id="22537" name="TextBox 13"/>
          <p:cNvSpPr txBox="1"/>
          <p:nvPr/>
        </p:nvSpPr>
        <p:spPr>
          <a:xfrm>
            <a:off x="1746250" y="3411538"/>
            <a:ext cx="1400175" cy="246062"/>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538" name="TextBox 13"/>
          <p:cNvSpPr txBox="1"/>
          <p:nvPr/>
        </p:nvSpPr>
        <p:spPr>
          <a:xfrm>
            <a:off x="1751013" y="3697288"/>
            <a:ext cx="2801937"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539" name="TextBox 13"/>
          <p:cNvSpPr txBox="1"/>
          <p:nvPr/>
        </p:nvSpPr>
        <p:spPr>
          <a:xfrm>
            <a:off x="1746250" y="4443413"/>
            <a:ext cx="1400175" cy="246062"/>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540" name="TextBox 13"/>
          <p:cNvSpPr txBox="1"/>
          <p:nvPr/>
        </p:nvSpPr>
        <p:spPr>
          <a:xfrm>
            <a:off x="1751013" y="4729163"/>
            <a:ext cx="2801937"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541" name="TextBox 13"/>
          <p:cNvSpPr txBox="1"/>
          <p:nvPr/>
        </p:nvSpPr>
        <p:spPr>
          <a:xfrm>
            <a:off x="1746250" y="5519738"/>
            <a:ext cx="1400175" cy="246062"/>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542" name="TextBox 13"/>
          <p:cNvSpPr txBox="1"/>
          <p:nvPr/>
        </p:nvSpPr>
        <p:spPr>
          <a:xfrm>
            <a:off x="1751013" y="5805488"/>
            <a:ext cx="2801937"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椭圆 2"/>
          <p:cNvSpPr/>
          <p:nvPr/>
        </p:nvSpPr>
        <p:spPr>
          <a:xfrm>
            <a:off x="6867525" y="1757363"/>
            <a:ext cx="4105275" cy="41068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cxnSp>
        <p:nvCxnSpPr>
          <p:cNvPr id="23555" name="Straight Connector 20"/>
          <p:cNvCxnSpPr/>
          <p:nvPr/>
        </p:nvCxnSpPr>
        <p:spPr>
          <a:xfrm flipH="1">
            <a:off x="4232275" y="2043113"/>
            <a:ext cx="4502150" cy="0"/>
          </a:xfrm>
          <a:prstGeom prst="line">
            <a:avLst/>
          </a:prstGeom>
          <a:ln w="12700" cap="flat" cmpd="sng">
            <a:solidFill>
              <a:srgbClr val="969696"/>
            </a:solidFill>
            <a:prstDash val="sysDash"/>
            <a:miter/>
            <a:headEnd type="none" w="med" len="med"/>
            <a:tailEnd type="none" w="lg" len="lg"/>
          </a:ln>
        </p:spPr>
      </p:cxnSp>
      <p:sp>
        <p:nvSpPr>
          <p:cNvPr id="5" name="Oval 22"/>
          <p:cNvSpPr/>
          <p:nvPr/>
        </p:nvSpPr>
        <p:spPr>
          <a:xfrm>
            <a:off x="3913188" y="1884363"/>
            <a:ext cx="319088" cy="319088"/>
          </a:xfrm>
          <a:prstGeom prst="ellipse">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cxnSp>
        <p:nvCxnSpPr>
          <p:cNvPr id="23557" name="Straight Connector 25"/>
          <p:cNvCxnSpPr/>
          <p:nvPr/>
        </p:nvCxnSpPr>
        <p:spPr>
          <a:xfrm flipH="1">
            <a:off x="5195888" y="2328863"/>
            <a:ext cx="3563937" cy="0"/>
          </a:xfrm>
          <a:prstGeom prst="line">
            <a:avLst/>
          </a:prstGeom>
          <a:ln w="12700" cap="flat" cmpd="sng">
            <a:solidFill>
              <a:srgbClr val="969696"/>
            </a:solidFill>
            <a:prstDash val="sysDash"/>
            <a:miter/>
            <a:headEnd type="none" w="med" len="med"/>
            <a:tailEnd type="none" w="lg" len="lg"/>
          </a:ln>
        </p:spPr>
      </p:cxnSp>
      <p:cxnSp>
        <p:nvCxnSpPr>
          <p:cNvPr id="23558" name="Elbow Connector 26"/>
          <p:cNvCxnSpPr/>
          <p:nvPr/>
        </p:nvCxnSpPr>
        <p:spPr>
          <a:xfrm rot="-10800000" flipV="1">
            <a:off x="4073525" y="2328863"/>
            <a:ext cx="1138238" cy="776287"/>
          </a:xfrm>
          <a:prstGeom prst="bentConnector3">
            <a:avLst>
              <a:gd name="adj1" fmla="val 50000"/>
            </a:avLst>
          </a:prstGeom>
          <a:ln w="12700" cap="flat" cmpd="sng">
            <a:solidFill>
              <a:srgbClr val="969696"/>
            </a:solidFill>
            <a:prstDash val="sysDash"/>
            <a:miter/>
            <a:headEnd type="none" w="med" len="med"/>
            <a:tailEnd type="none" w="med" len="med"/>
          </a:ln>
        </p:spPr>
      </p:cxnSp>
      <p:sp>
        <p:nvSpPr>
          <p:cNvPr id="9" name="Oval 28"/>
          <p:cNvSpPr/>
          <p:nvPr/>
        </p:nvSpPr>
        <p:spPr>
          <a:xfrm>
            <a:off x="3913188" y="2963863"/>
            <a:ext cx="319088" cy="319088"/>
          </a:xfrm>
          <a:prstGeom prst="ellipse">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cxnSp>
        <p:nvCxnSpPr>
          <p:cNvPr id="23560" name="Straight Connector 31"/>
          <p:cNvCxnSpPr/>
          <p:nvPr/>
        </p:nvCxnSpPr>
        <p:spPr>
          <a:xfrm flipH="1">
            <a:off x="6188075" y="2622550"/>
            <a:ext cx="2571750" cy="0"/>
          </a:xfrm>
          <a:prstGeom prst="line">
            <a:avLst/>
          </a:prstGeom>
          <a:ln w="12700" cap="flat" cmpd="sng">
            <a:solidFill>
              <a:srgbClr val="969696"/>
            </a:solidFill>
            <a:prstDash val="sysDash"/>
            <a:miter/>
            <a:headEnd type="none" w="med" len="med"/>
            <a:tailEnd type="none" w="lg" len="lg"/>
          </a:ln>
        </p:spPr>
      </p:cxnSp>
      <p:cxnSp>
        <p:nvCxnSpPr>
          <p:cNvPr id="23561" name="Elbow Connector 32"/>
          <p:cNvCxnSpPr>
            <a:endCxn id="12" idx="6"/>
          </p:cNvCxnSpPr>
          <p:nvPr/>
        </p:nvCxnSpPr>
        <p:spPr>
          <a:xfrm rot="-10800000" flipV="1">
            <a:off x="4221163" y="2630488"/>
            <a:ext cx="1971675" cy="1571625"/>
          </a:xfrm>
          <a:prstGeom prst="bentConnector3">
            <a:avLst>
              <a:gd name="adj1" fmla="val 50000"/>
            </a:avLst>
          </a:prstGeom>
          <a:ln w="12700" cap="flat" cmpd="sng">
            <a:solidFill>
              <a:srgbClr val="969696"/>
            </a:solidFill>
            <a:prstDash val="sysDash"/>
            <a:miter/>
            <a:headEnd type="none" w="med" len="med"/>
            <a:tailEnd type="none" w="med" len="med"/>
          </a:ln>
        </p:spPr>
      </p:cxnSp>
      <p:sp>
        <p:nvSpPr>
          <p:cNvPr id="12" name="Oval 34"/>
          <p:cNvSpPr/>
          <p:nvPr/>
        </p:nvSpPr>
        <p:spPr>
          <a:xfrm>
            <a:off x="3902075" y="4043363"/>
            <a:ext cx="319088" cy="319088"/>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cxnSp>
        <p:nvCxnSpPr>
          <p:cNvPr id="23563" name="Straight Connector 37"/>
          <p:cNvCxnSpPr>
            <a:endCxn id="12" idx="6"/>
          </p:cNvCxnSpPr>
          <p:nvPr/>
        </p:nvCxnSpPr>
        <p:spPr>
          <a:xfrm flipH="1">
            <a:off x="6919913" y="2908300"/>
            <a:ext cx="1839912" cy="0"/>
          </a:xfrm>
          <a:prstGeom prst="line">
            <a:avLst/>
          </a:prstGeom>
          <a:ln w="12700" cap="flat" cmpd="sng">
            <a:solidFill>
              <a:srgbClr val="969696"/>
            </a:solidFill>
            <a:prstDash val="sysDash"/>
            <a:miter/>
            <a:headEnd type="none" w="med" len="med"/>
            <a:tailEnd type="none" w="lg" len="lg"/>
          </a:ln>
        </p:spPr>
      </p:cxnSp>
      <p:cxnSp>
        <p:nvCxnSpPr>
          <p:cNvPr id="23564" name="Elbow Connector 38"/>
          <p:cNvCxnSpPr>
            <a:endCxn id="12" idx="6"/>
          </p:cNvCxnSpPr>
          <p:nvPr/>
        </p:nvCxnSpPr>
        <p:spPr>
          <a:xfrm rot="-10800000" flipV="1">
            <a:off x="4221163" y="2908300"/>
            <a:ext cx="2751137" cy="2365375"/>
          </a:xfrm>
          <a:prstGeom prst="bentConnector3">
            <a:avLst>
              <a:gd name="adj1" fmla="val 42977"/>
            </a:avLst>
          </a:prstGeom>
          <a:ln w="12700" cap="flat" cmpd="sng">
            <a:solidFill>
              <a:srgbClr val="969696"/>
            </a:solidFill>
            <a:prstDash val="sysDash"/>
            <a:miter/>
            <a:headEnd type="none" w="med" len="med"/>
            <a:tailEnd type="none" w="med" len="med"/>
          </a:ln>
        </p:spPr>
      </p:cxnSp>
      <p:sp>
        <p:nvSpPr>
          <p:cNvPr id="15" name="Oval 40"/>
          <p:cNvSpPr/>
          <p:nvPr/>
        </p:nvSpPr>
        <p:spPr>
          <a:xfrm>
            <a:off x="3902075" y="5124450"/>
            <a:ext cx="319088" cy="319088"/>
          </a:xfrm>
          <a:prstGeom prst="ellipse">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6" name="Arc 8"/>
          <p:cNvSpPr/>
          <p:nvPr/>
        </p:nvSpPr>
        <p:spPr>
          <a:xfrm>
            <a:off x="7143750" y="2043113"/>
            <a:ext cx="3613150" cy="3613150"/>
          </a:xfrm>
          <a:prstGeom prst="arc">
            <a:avLst>
              <a:gd name="adj1" fmla="val 16178588"/>
              <a:gd name="adj2" fmla="val 3649785"/>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7" name="Arc 9"/>
          <p:cNvSpPr/>
          <p:nvPr/>
        </p:nvSpPr>
        <p:spPr>
          <a:xfrm>
            <a:off x="7427913" y="2328863"/>
            <a:ext cx="3011488" cy="3011488"/>
          </a:xfrm>
          <a:prstGeom prst="arc">
            <a:avLst>
              <a:gd name="adj1" fmla="val 16200006"/>
              <a:gd name="adj2" fmla="val 5273743"/>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8" name="Arc 10"/>
          <p:cNvSpPr/>
          <p:nvPr/>
        </p:nvSpPr>
        <p:spPr>
          <a:xfrm>
            <a:off x="7716838" y="2627313"/>
            <a:ext cx="2414588" cy="2414588"/>
          </a:xfrm>
          <a:prstGeom prst="arc">
            <a:avLst>
              <a:gd name="adj1" fmla="val 16200000"/>
              <a:gd name="adj2" fmla="val 7316301"/>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9" name="Arc 11"/>
          <p:cNvSpPr/>
          <p:nvPr/>
        </p:nvSpPr>
        <p:spPr>
          <a:xfrm>
            <a:off x="8013700" y="2936875"/>
            <a:ext cx="1814513" cy="1814513"/>
          </a:xfrm>
          <a:prstGeom prst="arc">
            <a:avLst>
              <a:gd name="adj1" fmla="val 16201532"/>
              <a:gd name="adj2" fmla="val 9499492"/>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23570" name="TextBox 12"/>
          <p:cNvSpPr txBox="1"/>
          <p:nvPr/>
        </p:nvSpPr>
        <p:spPr>
          <a:xfrm>
            <a:off x="9178925" y="5243513"/>
            <a:ext cx="646113" cy="368300"/>
          </a:xfrm>
          <a:prstGeom prst="rect">
            <a:avLst/>
          </a:prstGeom>
          <a:noFill/>
          <a:ln w="9525">
            <a:noFill/>
          </a:ln>
        </p:spPr>
        <p:txBody>
          <a:bodyPr wrap="none" anchor="t">
            <a:spAutoFit/>
          </a:bodyPr>
          <a:p>
            <a:pPr defTabSz="914400"/>
            <a:r>
              <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rPr>
              <a:t>85%</a:t>
            </a:r>
            <a:endPar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1" name="TextBox 13"/>
          <p:cNvSpPr txBox="1"/>
          <p:nvPr/>
        </p:nvSpPr>
        <p:spPr>
          <a:xfrm>
            <a:off x="8304213" y="4997450"/>
            <a:ext cx="646112" cy="369888"/>
          </a:xfrm>
          <a:prstGeom prst="rect">
            <a:avLst/>
          </a:prstGeom>
          <a:noFill/>
          <a:ln w="9525">
            <a:noFill/>
          </a:ln>
        </p:spPr>
        <p:txBody>
          <a:bodyPr wrap="none" anchor="t">
            <a:spAutoFit/>
          </a:bodyPr>
          <a:p>
            <a:pPr defTabSz="914400"/>
            <a:r>
              <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rPr>
              <a:t>63%</a:t>
            </a:r>
            <a:endPar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2" name="TextBox 14"/>
          <p:cNvSpPr txBox="1"/>
          <p:nvPr/>
        </p:nvSpPr>
        <p:spPr>
          <a:xfrm>
            <a:off x="7710488" y="4479925"/>
            <a:ext cx="646112" cy="369888"/>
          </a:xfrm>
          <a:prstGeom prst="rect">
            <a:avLst/>
          </a:prstGeom>
          <a:noFill/>
          <a:ln w="9525">
            <a:noFill/>
          </a:ln>
        </p:spPr>
        <p:txBody>
          <a:bodyPr wrap="none" anchor="t">
            <a:spAutoFit/>
          </a:bodyPr>
          <a:p>
            <a:pPr defTabSz="914400"/>
            <a:r>
              <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rPr>
              <a:t>78%</a:t>
            </a:r>
            <a:endPar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3" name="TextBox 15"/>
          <p:cNvSpPr txBox="1"/>
          <p:nvPr/>
        </p:nvSpPr>
        <p:spPr>
          <a:xfrm>
            <a:off x="7600950" y="3762375"/>
            <a:ext cx="646113" cy="369888"/>
          </a:xfrm>
          <a:prstGeom prst="rect">
            <a:avLst/>
          </a:prstGeom>
          <a:noFill/>
          <a:ln w="9525">
            <a:noFill/>
          </a:ln>
        </p:spPr>
        <p:txBody>
          <a:bodyPr wrap="none" anchor="t">
            <a:spAutoFit/>
          </a:bodyPr>
          <a:p>
            <a:pPr defTabSz="914400"/>
            <a:r>
              <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rPr>
              <a:t>55%</a:t>
            </a:r>
            <a:endParaRPr lang="en-US" altLang="zh-CN"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4" name="Oval 47"/>
          <p:cNvSpPr/>
          <p:nvPr/>
        </p:nvSpPr>
        <p:spPr>
          <a:xfrm>
            <a:off x="8174038" y="3105150"/>
            <a:ext cx="1435100" cy="143510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25" name="Freeform 411"/>
          <p:cNvSpPr>
            <a:spLocks noEditPoints="1"/>
          </p:cNvSpPr>
          <p:nvPr/>
        </p:nvSpPr>
        <p:spPr bwMode="auto">
          <a:xfrm>
            <a:off x="8558213" y="3489325"/>
            <a:ext cx="693738" cy="698500"/>
          </a:xfrm>
          <a:custGeom>
            <a:avLst/>
            <a:gdLst>
              <a:gd name="T0" fmla="*/ 280 w 288"/>
              <a:gd name="T1" fmla="*/ 118 h 288"/>
              <a:gd name="T2" fmla="*/ 237 w 288"/>
              <a:gd name="T3" fmla="*/ 110 h 288"/>
              <a:gd name="T4" fmla="*/ 234 w 288"/>
              <a:gd name="T5" fmla="*/ 102 h 288"/>
              <a:gd name="T6" fmla="*/ 259 w 288"/>
              <a:gd name="T7" fmla="*/ 66 h 288"/>
              <a:gd name="T8" fmla="*/ 258 w 288"/>
              <a:gd name="T9" fmla="*/ 54 h 288"/>
              <a:gd name="T10" fmla="*/ 234 w 288"/>
              <a:gd name="T11" fmla="*/ 30 h 288"/>
              <a:gd name="T12" fmla="*/ 222 w 288"/>
              <a:gd name="T13" fmla="*/ 29 h 288"/>
              <a:gd name="T14" fmla="*/ 186 w 288"/>
              <a:gd name="T15" fmla="*/ 54 h 288"/>
              <a:gd name="T16" fmla="*/ 178 w 288"/>
              <a:gd name="T17" fmla="*/ 51 h 288"/>
              <a:gd name="T18" fmla="*/ 170 w 288"/>
              <a:gd name="T19" fmla="*/ 8 h 288"/>
              <a:gd name="T20" fmla="*/ 161 w 288"/>
              <a:gd name="T21" fmla="*/ 0 h 288"/>
              <a:gd name="T22" fmla="*/ 127 w 288"/>
              <a:gd name="T23" fmla="*/ 0 h 288"/>
              <a:gd name="T24" fmla="*/ 118 w 288"/>
              <a:gd name="T25" fmla="*/ 8 h 288"/>
              <a:gd name="T26" fmla="*/ 110 w 288"/>
              <a:gd name="T27" fmla="*/ 51 h 288"/>
              <a:gd name="T28" fmla="*/ 103 w 288"/>
              <a:gd name="T29" fmla="*/ 54 h 288"/>
              <a:gd name="T30" fmla="*/ 66 w 288"/>
              <a:gd name="T31" fmla="*/ 29 h 288"/>
              <a:gd name="T32" fmla="*/ 54 w 288"/>
              <a:gd name="T33" fmla="*/ 30 h 288"/>
              <a:gd name="T34" fmla="*/ 31 w 288"/>
              <a:gd name="T35" fmla="*/ 54 h 288"/>
              <a:gd name="T36" fmla="*/ 29 w 288"/>
              <a:gd name="T37" fmla="*/ 66 h 288"/>
              <a:gd name="T38" fmla="*/ 54 w 288"/>
              <a:gd name="T39" fmla="*/ 102 h 288"/>
              <a:gd name="T40" fmla="*/ 51 w 288"/>
              <a:gd name="T41" fmla="*/ 110 h 288"/>
              <a:gd name="T42" fmla="*/ 8 w 288"/>
              <a:gd name="T43" fmla="*/ 118 h 288"/>
              <a:gd name="T44" fmla="*/ 0 w 288"/>
              <a:gd name="T45" fmla="*/ 127 h 288"/>
              <a:gd name="T46" fmla="*/ 0 w 288"/>
              <a:gd name="T47" fmla="*/ 161 h 288"/>
              <a:gd name="T48" fmla="*/ 8 w 288"/>
              <a:gd name="T49" fmla="*/ 170 h 288"/>
              <a:gd name="T50" fmla="*/ 51 w 288"/>
              <a:gd name="T51" fmla="*/ 178 h 288"/>
              <a:gd name="T52" fmla="*/ 54 w 288"/>
              <a:gd name="T53" fmla="*/ 186 h 288"/>
              <a:gd name="T54" fmla="*/ 29 w 288"/>
              <a:gd name="T55" fmla="*/ 222 h 288"/>
              <a:gd name="T56" fmla="*/ 31 w 288"/>
              <a:gd name="T57" fmla="*/ 234 h 288"/>
              <a:gd name="T58" fmla="*/ 54 w 288"/>
              <a:gd name="T59" fmla="*/ 258 h 288"/>
              <a:gd name="T60" fmla="*/ 66 w 288"/>
              <a:gd name="T61" fmla="*/ 259 h 288"/>
              <a:gd name="T62" fmla="*/ 103 w 288"/>
              <a:gd name="T63" fmla="*/ 234 h 288"/>
              <a:gd name="T64" fmla="*/ 110 w 288"/>
              <a:gd name="T65" fmla="*/ 237 h 288"/>
              <a:gd name="T66" fmla="*/ 118 w 288"/>
              <a:gd name="T67" fmla="*/ 280 h 288"/>
              <a:gd name="T68" fmla="*/ 127 w 288"/>
              <a:gd name="T69" fmla="*/ 288 h 288"/>
              <a:gd name="T70" fmla="*/ 161 w 288"/>
              <a:gd name="T71" fmla="*/ 288 h 288"/>
              <a:gd name="T72" fmla="*/ 170 w 288"/>
              <a:gd name="T73" fmla="*/ 280 h 288"/>
              <a:gd name="T74" fmla="*/ 178 w 288"/>
              <a:gd name="T75" fmla="*/ 237 h 288"/>
              <a:gd name="T76" fmla="*/ 186 w 288"/>
              <a:gd name="T77" fmla="*/ 234 h 288"/>
              <a:gd name="T78" fmla="*/ 222 w 288"/>
              <a:gd name="T79" fmla="*/ 259 h 288"/>
              <a:gd name="T80" fmla="*/ 234 w 288"/>
              <a:gd name="T81" fmla="*/ 258 h 288"/>
              <a:gd name="T82" fmla="*/ 258 w 288"/>
              <a:gd name="T83" fmla="*/ 234 h 288"/>
              <a:gd name="T84" fmla="*/ 259 w 288"/>
              <a:gd name="T85" fmla="*/ 222 h 288"/>
              <a:gd name="T86" fmla="*/ 234 w 288"/>
              <a:gd name="T87" fmla="*/ 186 h 288"/>
              <a:gd name="T88" fmla="*/ 237 w 288"/>
              <a:gd name="T89" fmla="*/ 178 h 288"/>
              <a:gd name="T90" fmla="*/ 280 w 288"/>
              <a:gd name="T91" fmla="*/ 170 h 288"/>
              <a:gd name="T92" fmla="*/ 288 w 288"/>
              <a:gd name="T93" fmla="*/ 161 h 288"/>
              <a:gd name="T94" fmla="*/ 288 w 288"/>
              <a:gd name="T95" fmla="*/ 127 h 288"/>
              <a:gd name="T96" fmla="*/ 280 w 288"/>
              <a:gd name="T97" fmla="*/ 118 h 288"/>
              <a:gd name="T98" fmla="*/ 144 w 288"/>
              <a:gd name="T99" fmla="*/ 196 h 288"/>
              <a:gd name="T100" fmla="*/ 92 w 288"/>
              <a:gd name="T101" fmla="*/ 144 h 288"/>
              <a:gd name="T102" fmla="*/ 144 w 288"/>
              <a:gd name="T103" fmla="*/ 92 h 288"/>
              <a:gd name="T104" fmla="*/ 196 w 288"/>
              <a:gd name="T105" fmla="*/ 144 h 288"/>
              <a:gd name="T106" fmla="*/ 144 w 288"/>
              <a:gd name="T107"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8" h="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rgbClr val="FFBF5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3576" name="TextBox 13@|17FFC:16777215|FBC:16777215|LFC:16777215|LBC:16777215"/>
          <p:cNvSpPr txBox="1"/>
          <p:nvPr/>
        </p:nvSpPr>
        <p:spPr>
          <a:xfrm>
            <a:off x="1408113" y="1778000"/>
            <a:ext cx="1954212"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7" name="TextBox 13@|17FFC:16777215|FBC:16777215|LFC:16777215|LBC:16777215"/>
          <p:cNvSpPr txBox="1"/>
          <p:nvPr/>
        </p:nvSpPr>
        <p:spPr>
          <a:xfrm>
            <a:off x="1408113" y="2063750"/>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8" name="TextBox 13@|17FFC:16777215|FBC:16777215|LFC:16777215|LBC:16777215"/>
          <p:cNvSpPr txBox="1"/>
          <p:nvPr/>
        </p:nvSpPr>
        <p:spPr>
          <a:xfrm>
            <a:off x="1408113" y="2803525"/>
            <a:ext cx="1954212"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79" name="TextBox 13@|17FFC:16777215|FBC:16777215|LFC:16777215|LBC:16777215"/>
          <p:cNvSpPr txBox="1"/>
          <p:nvPr/>
        </p:nvSpPr>
        <p:spPr>
          <a:xfrm>
            <a:off x="1408113" y="3089275"/>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80" name="TextBox 13@|17FFC:16777215|FBC:16777215|LFC:16777215|LBC:16777215"/>
          <p:cNvSpPr txBox="1"/>
          <p:nvPr/>
        </p:nvSpPr>
        <p:spPr>
          <a:xfrm>
            <a:off x="1408113" y="3878263"/>
            <a:ext cx="1954212"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81" name="TextBox 13@|17FFC:16777215|FBC:16777215|LFC:16777215|LBC:16777215"/>
          <p:cNvSpPr txBox="1"/>
          <p:nvPr/>
        </p:nvSpPr>
        <p:spPr>
          <a:xfrm>
            <a:off x="1408113" y="4164013"/>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82" name="TextBox 13@|17FFC:16777215|FBC:16777215|LFC:16777215|LBC:16777215"/>
          <p:cNvSpPr txBox="1"/>
          <p:nvPr/>
        </p:nvSpPr>
        <p:spPr>
          <a:xfrm>
            <a:off x="1408113" y="4937125"/>
            <a:ext cx="1954212"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583" name="TextBox 13@|17FFC:16777215|FBC:16777215|LFC:16777215|LBC:16777215"/>
          <p:cNvSpPr txBox="1"/>
          <p:nvPr/>
        </p:nvSpPr>
        <p:spPr>
          <a:xfrm>
            <a:off x="1408113" y="5222875"/>
            <a:ext cx="2335212"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任意多边形 2"/>
          <p:cNvSpPr/>
          <p:nvPr/>
        </p:nvSpPr>
        <p:spPr bwMode="auto">
          <a:xfrm>
            <a:off x="2532063" y="2089150"/>
            <a:ext cx="3413125" cy="1101725"/>
          </a:xfrm>
          <a:custGeom>
            <a:avLst/>
            <a:gdLst>
              <a:gd name="connsiteX0" fmla="*/ 0 w 3414186"/>
              <a:gd name="connsiteY0" fmla="*/ 0 h 1101307"/>
              <a:gd name="connsiteX1" fmla="*/ 3414186 w 3414186"/>
              <a:gd name="connsiteY1" fmla="*/ 0 h 1101307"/>
              <a:gd name="connsiteX2" fmla="*/ 3414186 w 3414186"/>
              <a:gd name="connsiteY2" fmla="*/ 244735 h 1101307"/>
              <a:gd name="connsiteX3" fmla="*/ 3414186 w 3414186"/>
              <a:gd name="connsiteY3" fmla="*/ 262215 h 1101307"/>
              <a:gd name="connsiteX4" fmla="*/ 3414186 w 3414186"/>
              <a:gd name="connsiteY4" fmla="*/ 868209 h 1101307"/>
              <a:gd name="connsiteX5" fmla="*/ 2863486 w 3414186"/>
              <a:gd name="connsiteY5" fmla="*/ 1101307 h 1101307"/>
              <a:gd name="connsiteX6" fmla="*/ 0 w 3414186"/>
              <a:gd name="connsiteY6" fmla="*/ 1101307 h 1101307"/>
              <a:gd name="connsiteX7" fmla="*/ 0 w 3414186"/>
              <a:gd name="connsiteY7" fmla="*/ 262215 h 1101307"/>
              <a:gd name="connsiteX8" fmla="*/ 0 w 3414186"/>
              <a:gd name="connsiteY8" fmla="*/ 244735 h 11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4186" h="1101307">
                <a:moveTo>
                  <a:pt x="0" y="0"/>
                </a:moveTo>
                <a:lnTo>
                  <a:pt x="3414186" y="0"/>
                </a:lnTo>
                <a:lnTo>
                  <a:pt x="3414186" y="244735"/>
                </a:lnTo>
                <a:lnTo>
                  <a:pt x="3414186" y="262215"/>
                </a:lnTo>
                <a:lnTo>
                  <a:pt x="3414186" y="868209"/>
                </a:lnTo>
                <a:cubicBezTo>
                  <a:pt x="3202644" y="881257"/>
                  <a:pt x="3010818" y="967097"/>
                  <a:pt x="2863486" y="1101307"/>
                </a:cubicBezTo>
                <a:lnTo>
                  <a:pt x="0" y="1101307"/>
                </a:lnTo>
                <a:lnTo>
                  <a:pt x="0" y="262215"/>
                </a:lnTo>
                <a:lnTo>
                  <a:pt x="0" y="244735"/>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任意多边形 3"/>
          <p:cNvSpPr/>
          <p:nvPr/>
        </p:nvSpPr>
        <p:spPr bwMode="auto">
          <a:xfrm>
            <a:off x="6069013" y="2089150"/>
            <a:ext cx="3414713" cy="1101725"/>
          </a:xfrm>
          <a:custGeom>
            <a:avLst/>
            <a:gdLst>
              <a:gd name="connsiteX0" fmla="*/ 0 w 3414185"/>
              <a:gd name="connsiteY0" fmla="*/ 0 h 1101307"/>
              <a:gd name="connsiteX1" fmla="*/ 3414185 w 3414185"/>
              <a:gd name="connsiteY1" fmla="*/ 0 h 1101307"/>
              <a:gd name="connsiteX2" fmla="*/ 3414185 w 3414185"/>
              <a:gd name="connsiteY2" fmla="*/ 244735 h 1101307"/>
              <a:gd name="connsiteX3" fmla="*/ 3414185 w 3414185"/>
              <a:gd name="connsiteY3" fmla="*/ 262215 h 1101307"/>
              <a:gd name="connsiteX4" fmla="*/ 3414185 w 3414185"/>
              <a:gd name="connsiteY4" fmla="*/ 1101307 h 1101307"/>
              <a:gd name="connsiteX5" fmla="*/ 550700 w 3414185"/>
              <a:gd name="connsiteY5" fmla="*/ 1101307 h 1101307"/>
              <a:gd name="connsiteX6" fmla="*/ 0 w 3414185"/>
              <a:gd name="connsiteY6" fmla="*/ 868209 h 1101307"/>
              <a:gd name="connsiteX7" fmla="*/ 0 w 3414185"/>
              <a:gd name="connsiteY7" fmla="*/ 262215 h 1101307"/>
              <a:gd name="connsiteX8" fmla="*/ 0 w 3414185"/>
              <a:gd name="connsiteY8" fmla="*/ 244735 h 11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4185" h="1101307">
                <a:moveTo>
                  <a:pt x="0" y="0"/>
                </a:moveTo>
                <a:lnTo>
                  <a:pt x="3414185" y="0"/>
                </a:lnTo>
                <a:lnTo>
                  <a:pt x="3414185" y="244735"/>
                </a:lnTo>
                <a:lnTo>
                  <a:pt x="3414185" y="262215"/>
                </a:lnTo>
                <a:lnTo>
                  <a:pt x="3414185" y="1101307"/>
                </a:lnTo>
                <a:lnTo>
                  <a:pt x="550700" y="1101307"/>
                </a:lnTo>
                <a:cubicBezTo>
                  <a:pt x="403368" y="967097"/>
                  <a:pt x="211544" y="881257"/>
                  <a:pt x="0" y="868209"/>
                </a:cubicBezTo>
                <a:lnTo>
                  <a:pt x="0" y="262215"/>
                </a:lnTo>
                <a:lnTo>
                  <a:pt x="0" y="244735"/>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5" name="任意多边形 4"/>
          <p:cNvSpPr/>
          <p:nvPr/>
        </p:nvSpPr>
        <p:spPr bwMode="auto">
          <a:xfrm>
            <a:off x="6729413" y="3319463"/>
            <a:ext cx="2746375" cy="1101725"/>
          </a:xfrm>
          <a:custGeom>
            <a:avLst/>
            <a:gdLst>
              <a:gd name="connsiteX0" fmla="*/ 0 w 2745871"/>
              <a:gd name="connsiteY0" fmla="*/ 0 h 1101307"/>
              <a:gd name="connsiteX1" fmla="*/ 2745871 w 2745871"/>
              <a:gd name="connsiteY1" fmla="*/ 0 h 1101307"/>
              <a:gd name="connsiteX2" fmla="*/ 2745871 w 2745871"/>
              <a:gd name="connsiteY2" fmla="*/ 244735 h 1101307"/>
              <a:gd name="connsiteX3" fmla="*/ 2745871 w 2745871"/>
              <a:gd name="connsiteY3" fmla="*/ 262216 h 1101307"/>
              <a:gd name="connsiteX4" fmla="*/ 2745871 w 2745871"/>
              <a:gd name="connsiteY4" fmla="*/ 1101307 h 1101307"/>
              <a:gd name="connsiteX5" fmla="*/ 0 w 2745871"/>
              <a:gd name="connsiteY5" fmla="*/ 1101307 h 1101307"/>
              <a:gd name="connsiteX6" fmla="*/ 185436 w 2745871"/>
              <a:gd name="connsiteY6" fmla="*/ 550792 h 1101307"/>
              <a:gd name="connsiteX7" fmla="*/ 171787 w 2745871"/>
              <a:gd name="connsiteY7" fmla="*/ 393254 h 1101307"/>
              <a:gd name="connsiteX8" fmla="*/ 133268 w 2745871"/>
              <a:gd name="connsiteY8" fmla="*/ 250011 h 1101307"/>
              <a:gd name="connsiteX9" fmla="*/ 80178 w 2745871"/>
              <a:gd name="connsiteY9" fmla="*/ 124465 h 1101307"/>
              <a:gd name="connsiteX10" fmla="*/ 0 w 2745871"/>
              <a:gd name="connsiteY10" fmla="*/ 0 h 11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5871" h="1101307">
                <a:moveTo>
                  <a:pt x="0" y="0"/>
                </a:moveTo>
                <a:lnTo>
                  <a:pt x="2745871" y="0"/>
                </a:lnTo>
                <a:lnTo>
                  <a:pt x="2745871" y="244735"/>
                </a:lnTo>
                <a:lnTo>
                  <a:pt x="2745871" y="262216"/>
                </a:lnTo>
                <a:lnTo>
                  <a:pt x="2745871" y="1101307"/>
                </a:lnTo>
                <a:lnTo>
                  <a:pt x="0" y="1101307"/>
                </a:lnTo>
                <a:cubicBezTo>
                  <a:pt x="116716" y="948623"/>
                  <a:pt x="185436" y="757727"/>
                  <a:pt x="185436" y="550792"/>
                </a:cubicBezTo>
                <a:cubicBezTo>
                  <a:pt x="185436" y="497058"/>
                  <a:pt x="180803" y="444405"/>
                  <a:pt x="171787" y="393254"/>
                </a:cubicBezTo>
                <a:lnTo>
                  <a:pt x="133268" y="250011"/>
                </a:lnTo>
                <a:lnTo>
                  <a:pt x="80178" y="124465"/>
                </a:lnTo>
                <a:cubicBezTo>
                  <a:pt x="56993" y="80624"/>
                  <a:pt x="30154" y="38997"/>
                  <a:pt x="0" y="0"/>
                </a:cubicBez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7" name="任意多边形 6"/>
          <p:cNvSpPr/>
          <p:nvPr/>
        </p:nvSpPr>
        <p:spPr bwMode="auto">
          <a:xfrm>
            <a:off x="6069013" y="4549775"/>
            <a:ext cx="3414713" cy="1101725"/>
          </a:xfrm>
          <a:custGeom>
            <a:avLst/>
            <a:gdLst>
              <a:gd name="connsiteX0" fmla="*/ 550700 w 3414185"/>
              <a:gd name="connsiteY0" fmla="*/ 0 h 1101306"/>
              <a:gd name="connsiteX1" fmla="*/ 3414185 w 3414185"/>
              <a:gd name="connsiteY1" fmla="*/ 0 h 1101306"/>
              <a:gd name="connsiteX2" fmla="*/ 3414185 w 3414185"/>
              <a:gd name="connsiteY2" fmla="*/ 244734 h 1101306"/>
              <a:gd name="connsiteX3" fmla="*/ 3414185 w 3414185"/>
              <a:gd name="connsiteY3" fmla="*/ 262215 h 1101306"/>
              <a:gd name="connsiteX4" fmla="*/ 3414185 w 3414185"/>
              <a:gd name="connsiteY4" fmla="*/ 1101306 h 1101306"/>
              <a:gd name="connsiteX5" fmla="*/ 0 w 3414185"/>
              <a:gd name="connsiteY5" fmla="*/ 1101306 h 1101306"/>
              <a:gd name="connsiteX6" fmla="*/ 0 w 3414185"/>
              <a:gd name="connsiteY6" fmla="*/ 262215 h 1101306"/>
              <a:gd name="connsiteX7" fmla="*/ 0 w 3414185"/>
              <a:gd name="connsiteY7" fmla="*/ 244734 h 1101306"/>
              <a:gd name="connsiteX8" fmla="*/ 0 w 3414185"/>
              <a:gd name="connsiteY8" fmla="*/ 232915 h 1101306"/>
              <a:gd name="connsiteX9" fmla="*/ 550700 w 3414185"/>
              <a:gd name="connsiteY9" fmla="*/ 0 h 110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4185" h="1101306">
                <a:moveTo>
                  <a:pt x="550700" y="0"/>
                </a:moveTo>
                <a:lnTo>
                  <a:pt x="3414185" y="0"/>
                </a:lnTo>
                <a:lnTo>
                  <a:pt x="3414185" y="244734"/>
                </a:lnTo>
                <a:lnTo>
                  <a:pt x="3414185" y="262215"/>
                </a:lnTo>
                <a:lnTo>
                  <a:pt x="3414185" y="1101306"/>
                </a:lnTo>
                <a:lnTo>
                  <a:pt x="0" y="1101306"/>
                </a:lnTo>
                <a:lnTo>
                  <a:pt x="0" y="262215"/>
                </a:lnTo>
                <a:lnTo>
                  <a:pt x="0" y="244734"/>
                </a:lnTo>
                <a:lnTo>
                  <a:pt x="0" y="232915"/>
                </a:lnTo>
                <a:cubicBezTo>
                  <a:pt x="211544" y="219878"/>
                  <a:pt x="403368" y="134104"/>
                  <a:pt x="550700" y="0"/>
                </a:cubicBezTo>
                <a:close/>
              </a:path>
            </a:pathLst>
          </a:cu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任意多边形 7"/>
          <p:cNvSpPr/>
          <p:nvPr/>
        </p:nvSpPr>
        <p:spPr bwMode="auto">
          <a:xfrm>
            <a:off x="2532063" y="4549775"/>
            <a:ext cx="3413125" cy="1101725"/>
          </a:xfrm>
          <a:custGeom>
            <a:avLst/>
            <a:gdLst>
              <a:gd name="connsiteX0" fmla="*/ 0 w 3414186"/>
              <a:gd name="connsiteY0" fmla="*/ 0 h 1101306"/>
              <a:gd name="connsiteX1" fmla="*/ 2863486 w 3414186"/>
              <a:gd name="connsiteY1" fmla="*/ 0 h 1101306"/>
              <a:gd name="connsiteX2" fmla="*/ 3414186 w 3414186"/>
              <a:gd name="connsiteY2" fmla="*/ 232915 h 1101306"/>
              <a:gd name="connsiteX3" fmla="*/ 3414186 w 3414186"/>
              <a:gd name="connsiteY3" fmla="*/ 244734 h 1101306"/>
              <a:gd name="connsiteX4" fmla="*/ 3414186 w 3414186"/>
              <a:gd name="connsiteY4" fmla="*/ 262215 h 1101306"/>
              <a:gd name="connsiteX5" fmla="*/ 3414186 w 3414186"/>
              <a:gd name="connsiteY5" fmla="*/ 1101306 h 1101306"/>
              <a:gd name="connsiteX6" fmla="*/ 0 w 3414186"/>
              <a:gd name="connsiteY6" fmla="*/ 1101306 h 1101306"/>
              <a:gd name="connsiteX7" fmla="*/ 0 w 3414186"/>
              <a:gd name="connsiteY7" fmla="*/ 262215 h 1101306"/>
              <a:gd name="connsiteX8" fmla="*/ 0 w 3414186"/>
              <a:gd name="connsiteY8" fmla="*/ 244734 h 110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4186" h="1101306">
                <a:moveTo>
                  <a:pt x="0" y="0"/>
                </a:moveTo>
                <a:lnTo>
                  <a:pt x="2863486" y="0"/>
                </a:lnTo>
                <a:cubicBezTo>
                  <a:pt x="3010818" y="134104"/>
                  <a:pt x="3202644" y="219878"/>
                  <a:pt x="3414186" y="232915"/>
                </a:cubicBezTo>
                <a:lnTo>
                  <a:pt x="3414186" y="244734"/>
                </a:lnTo>
                <a:lnTo>
                  <a:pt x="3414186" y="262215"/>
                </a:lnTo>
                <a:lnTo>
                  <a:pt x="3414186" y="1101306"/>
                </a:lnTo>
                <a:lnTo>
                  <a:pt x="0" y="1101306"/>
                </a:lnTo>
                <a:lnTo>
                  <a:pt x="0" y="262215"/>
                </a:lnTo>
                <a:lnTo>
                  <a:pt x="0" y="244734"/>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任意多边形 8"/>
          <p:cNvSpPr/>
          <p:nvPr/>
        </p:nvSpPr>
        <p:spPr bwMode="auto">
          <a:xfrm>
            <a:off x="2532063" y="3319463"/>
            <a:ext cx="2746375" cy="1101725"/>
          </a:xfrm>
          <a:custGeom>
            <a:avLst/>
            <a:gdLst>
              <a:gd name="connsiteX0" fmla="*/ 0 w 2745871"/>
              <a:gd name="connsiteY0" fmla="*/ 0 h 1101307"/>
              <a:gd name="connsiteX1" fmla="*/ 2745871 w 2745871"/>
              <a:gd name="connsiteY1" fmla="*/ 0 h 1101307"/>
              <a:gd name="connsiteX2" fmla="*/ 2665694 w 2745871"/>
              <a:gd name="connsiteY2" fmla="*/ 124465 h 1101307"/>
              <a:gd name="connsiteX3" fmla="*/ 2612604 w 2745871"/>
              <a:gd name="connsiteY3" fmla="*/ 250011 h 1101307"/>
              <a:gd name="connsiteX4" fmla="*/ 2574084 w 2745871"/>
              <a:gd name="connsiteY4" fmla="*/ 393254 h 1101307"/>
              <a:gd name="connsiteX5" fmla="*/ 2560435 w 2745871"/>
              <a:gd name="connsiteY5" fmla="*/ 550792 h 1101307"/>
              <a:gd name="connsiteX6" fmla="*/ 2745871 w 2745871"/>
              <a:gd name="connsiteY6" fmla="*/ 1101307 h 1101307"/>
              <a:gd name="connsiteX7" fmla="*/ 0 w 2745871"/>
              <a:gd name="connsiteY7" fmla="*/ 1101307 h 1101307"/>
              <a:gd name="connsiteX8" fmla="*/ 0 w 2745871"/>
              <a:gd name="connsiteY8" fmla="*/ 262216 h 1101307"/>
              <a:gd name="connsiteX9" fmla="*/ 0 w 2745871"/>
              <a:gd name="connsiteY9" fmla="*/ 244735 h 11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5871" h="1101307">
                <a:moveTo>
                  <a:pt x="0" y="0"/>
                </a:moveTo>
                <a:lnTo>
                  <a:pt x="2745871" y="0"/>
                </a:lnTo>
                <a:cubicBezTo>
                  <a:pt x="2715718" y="38997"/>
                  <a:pt x="2688879" y="80624"/>
                  <a:pt x="2665694" y="124465"/>
                </a:cubicBezTo>
                <a:lnTo>
                  <a:pt x="2612604" y="250011"/>
                </a:lnTo>
                <a:lnTo>
                  <a:pt x="2574084" y="393254"/>
                </a:lnTo>
                <a:cubicBezTo>
                  <a:pt x="2565069" y="444405"/>
                  <a:pt x="2560435" y="497058"/>
                  <a:pt x="2560435" y="550792"/>
                </a:cubicBezTo>
                <a:cubicBezTo>
                  <a:pt x="2560435" y="757727"/>
                  <a:pt x="2629156" y="948623"/>
                  <a:pt x="2745871" y="1101307"/>
                </a:cubicBezTo>
                <a:lnTo>
                  <a:pt x="0" y="1101307"/>
                </a:lnTo>
                <a:lnTo>
                  <a:pt x="0" y="262216"/>
                </a:lnTo>
                <a:lnTo>
                  <a:pt x="0" y="244735"/>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0" name="椭圆 9"/>
          <p:cNvSpPr/>
          <p:nvPr/>
        </p:nvSpPr>
        <p:spPr bwMode="auto">
          <a:xfrm>
            <a:off x="5197475" y="3059113"/>
            <a:ext cx="1620838" cy="1622425"/>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445469"/>
              </a:solidFill>
              <a:effectLst/>
              <a:uLnTx/>
              <a:uFillTx/>
              <a:latin typeface="+mn-lt"/>
              <a:ea typeface="+mn-ea"/>
              <a:cs typeface="Calibri" panose="020F0502020204030204" pitchFamily="34" charset="0"/>
              <a:sym typeface="Arial" panose="020B0604020202020204" pitchFamily="34" charset="0"/>
            </a:endParaRPr>
          </a:p>
        </p:txBody>
      </p:sp>
      <p:sp>
        <p:nvSpPr>
          <p:cNvPr id="11" name="TextBox 13"/>
          <p:cNvSpPr txBox="1"/>
          <p:nvPr/>
        </p:nvSpPr>
        <p:spPr>
          <a:xfrm>
            <a:off x="2770188" y="2322513"/>
            <a:ext cx="1952625" cy="247650"/>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 name="TextBox 13"/>
          <p:cNvSpPr txBox="1"/>
          <p:nvPr/>
        </p:nvSpPr>
        <p:spPr>
          <a:xfrm>
            <a:off x="2773363" y="2609850"/>
            <a:ext cx="2335212"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 name="TextBox 13"/>
          <p:cNvSpPr txBox="1"/>
          <p:nvPr/>
        </p:nvSpPr>
        <p:spPr>
          <a:xfrm>
            <a:off x="2770188" y="3543300"/>
            <a:ext cx="195262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4" name="TextBox 13"/>
          <p:cNvSpPr txBox="1"/>
          <p:nvPr/>
        </p:nvSpPr>
        <p:spPr>
          <a:xfrm>
            <a:off x="2773363" y="3829050"/>
            <a:ext cx="2192337"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5" name="TextBox 13"/>
          <p:cNvSpPr txBox="1"/>
          <p:nvPr/>
        </p:nvSpPr>
        <p:spPr>
          <a:xfrm>
            <a:off x="2770188" y="4768850"/>
            <a:ext cx="195262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 name="TextBox 13"/>
          <p:cNvSpPr txBox="1"/>
          <p:nvPr/>
        </p:nvSpPr>
        <p:spPr>
          <a:xfrm>
            <a:off x="2773363" y="5054600"/>
            <a:ext cx="2192337"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 name="TextBox 13"/>
          <p:cNvSpPr txBox="1"/>
          <p:nvPr/>
        </p:nvSpPr>
        <p:spPr>
          <a:xfrm>
            <a:off x="7332663" y="2322513"/>
            <a:ext cx="1952625" cy="247650"/>
          </a:xfrm>
          <a:prstGeom prst="rect">
            <a:avLst/>
          </a:prstGeom>
          <a:noFill/>
          <a:ln w="9525">
            <a:noFill/>
          </a:ln>
        </p:spPr>
        <p:txBody>
          <a:bodyPr lIns="0" tIns="0" rIns="0" bIns="0" anchor="t">
            <a:spAutoFit/>
          </a:bodyPr>
          <a:p>
            <a:pPr algn="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8" name="TextBox 13"/>
          <p:cNvSpPr txBox="1"/>
          <p:nvPr/>
        </p:nvSpPr>
        <p:spPr>
          <a:xfrm>
            <a:off x="6951663" y="2609850"/>
            <a:ext cx="2333625"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9" name="TextBox 13"/>
          <p:cNvSpPr txBox="1"/>
          <p:nvPr/>
        </p:nvSpPr>
        <p:spPr>
          <a:xfrm>
            <a:off x="7332663" y="3543300"/>
            <a:ext cx="1952625" cy="246063"/>
          </a:xfrm>
          <a:prstGeom prst="rect">
            <a:avLst/>
          </a:prstGeom>
          <a:noFill/>
          <a:ln w="9525">
            <a:noFill/>
          </a:ln>
        </p:spPr>
        <p:txBody>
          <a:bodyPr lIns="0" tIns="0" rIns="0" bIns="0" anchor="t">
            <a:spAutoFit/>
          </a:bodyPr>
          <a:p>
            <a:pPr algn="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0" name="TextBox 13"/>
          <p:cNvSpPr txBox="1"/>
          <p:nvPr/>
        </p:nvSpPr>
        <p:spPr>
          <a:xfrm>
            <a:off x="7094538" y="3829050"/>
            <a:ext cx="2190750"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1" name="TextBox 13"/>
          <p:cNvSpPr txBox="1"/>
          <p:nvPr/>
        </p:nvSpPr>
        <p:spPr>
          <a:xfrm>
            <a:off x="7332663" y="4768850"/>
            <a:ext cx="1952625" cy="246063"/>
          </a:xfrm>
          <a:prstGeom prst="rect">
            <a:avLst/>
          </a:prstGeom>
          <a:noFill/>
          <a:ln w="9525">
            <a:noFill/>
          </a:ln>
        </p:spPr>
        <p:txBody>
          <a:bodyPr lIns="0" tIns="0" rIns="0" bIns="0" anchor="t">
            <a:spAutoFit/>
          </a:bodyPr>
          <a:p>
            <a:pPr algn="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 name="TextBox 13"/>
          <p:cNvSpPr txBox="1"/>
          <p:nvPr/>
        </p:nvSpPr>
        <p:spPr>
          <a:xfrm>
            <a:off x="7094538" y="5054600"/>
            <a:ext cx="2190750" cy="368300"/>
          </a:xfrm>
          <a:prstGeom prst="rect">
            <a:avLst/>
          </a:prstGeom>
          <a:noFill/>
          <a:ln w="9525">
            <a:noFill/>
          </a:ln>
        </p:spPr>
        <p:txBody>
          <a:bodyPr lIns="0" tIns="0" rIns="0" bIns="0" anchor="t">
            <a:spAutoFit/>
          </a:bodyPr>
          <a:p>
            <a:pPr algn="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 name="TextBox 13"/>
          <p:cNvSpPr txBox="1"/>
          <p:nvPr/>
        </p:nvSpPr>
        <p:spPr>
          <a:xfrm>
            <a:off x="5483225" y="3663950"/>
            <a:ext cx="1092200" cy="369888"/>
          </a:xfrm>
          <a:prstGeom prst="rect">
            <a:avLst/>
          </a:prstGeom>
          <a:noFill/>
          <a:ln w="9525">
            <a:noFill/>
          </a:ln>
        </p:spPr>
        <p:txBody>
          <a:bodyPr lIns="0" tIns="0" rIns="0" bIns="0" anchor="t">
            <a:spAutoFit/>
          </a:bodyPr>
          <a:p>
            <a:pPr algn="ctr" defTabSz="1216025">
              <a:spcBef>
                <a:spcPct val="20000"/>
              </a:spcBef>
            </a:pPr>
            <a:r>
              <a:rPr lang="en-US" altLang="zh-CN" sz="24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24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AutoShape 8"/>
          <p:cNvSpPr>
            <a:spLocks noChangeArrowheads="1"/>
          </p:cNvSpPr>
          <p:nvPr/>
        </p:nvSpPr>
        <p:spPr bwMode="auto">
          <a:xfrm>
            <a:off x="4799013" y="2320925"/>
            <a:ext cx="1881188" cy="1603375"/>
          </a:xfrm>
          <a:prstGeom prst="hexagon">
            <a:avLst>
              <a:gd name="adj" fmla="val 29334"/>
              <a:gd name="vf" fmla="val 115470"/>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TextBox 147"/>
          <p:cNvSpPr>
            <a:spLocks noChangeArrowheads="1"/>
          </p:cNvSpPr>
          <p:nvPr/>
        </p:nvSpPr>
        <p:spPr bwMode="auto">
          <a:xfrm>
            <a:off x="5016500" y="2933700"/>
            <a:ext cx="1520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ctr" latinLnBrk="0" hangingPunct="1">
              <a:lnSpc>
                <a:spcPct val="100000"/>
              </a:lnSpc>
              <a:spcBef>
                <a:spcPts val="0"/>
              </a:spcBef>
              <a:spcAft>
                <a:spcPts val="0"/>
              </a:spcAft>
              <a:buClr>
                <a:srgbClr val="FF0000"/>
              </a:buClr>
              <a:buSzPct val="70000"/>
              <a:buFontTx/>
              <a:buNone/>
              <a:defRPr/>
            </a:pPr>
            <a:r>
              <a:rPr kumimoji="0" lang="en-US" altLang="zh-CN" sz="2000" b="1" i="0" u="none" strike="noStrike" kern="1200" cap="none" spc="0" normalizeH="0" baseline="0" noProof="0" dirty="0" smtClean="0">
                <a:ln>
                  <a:noFill/>
                </a:ln>
                <a:solidFill>
                  <a:srgbClr val="F8F8F8"/>
                </a:solidFill>
                <a:effectLst/>
                <a:uLnTx/>
                <a:uFillTx/>
                <a:latin typeface="Calibri" panose="020F0502020204030204" pitchFamily="34" charset="0"/>
                <a:ea typeface="Microsoft YaHei" panose="020B0503020204020204" pitchFamily="34" charset="-122"/>
                <a:cs typeface="+mn-ea"/>
                <a:sym typeface="Arial" panose="020B0604020202020204" pitchFamily="34" charset="0"/>
              </a:rPr>
              <a:t>KEYS</a:t>
            </a:r>
            <a:endParaRPr kumimoji="0" lang="zh-CN" altLang="en-US" sz="2000" b="1" i="0" u="none" strike="noStrike" kern="1200" cap="none" spc="0" normalizeH="0" baseline="0" noProof="0" dirty="0">
              <a:ln>
                <a:noFill/>
              </a:ln>
              <a:solidFill>
                <a:srgbClr val="F8F8F8"/>
              </a:solidFill>
              <a:effectLst/>
              <a:uLnTx/>
              <a:uFillTx/>
              <a:latin typeface="Calibri" panose="020F0502020204030204" pitchFamily="34" charset="0"/>
              <a:ea typeface="Microsoft YaHei" panose="020B0503020204020204" pitchFamily="34" charset="-122"/>
              <a:cs typeface="+mn-ea"/>
              <a:sym typeface="Arial" panose="020B0604020202020204" pitchFamily="34" charset="0"/>
            </a:endParaRPr>
          </a:p>
        </p:txBody>
      </p:sp>
      <p:sp>
        <p:nvSpPr>
          <p:cNvPr id="5" name="AutoShape 7"/>
          <p:cNvSpPr>
            <a:spLocks noChangeArrowheads="1"/>
          </p:cNvSpPr>
          <p:nvPr/>
        </p:nvSpPr>
        <p:spPr bwMode="auto">
          <a:xfrm>
            <a:off x="3103563" y="3597275"/>
            <a:ext cx="1358900" cy="1185863"/>
          </a:xfrm>
          <a:prstGeom prst="hexagon">
            <a:avLst>
              <a:gd name="adj" fmla="val 28652"/>
              <a:gd name="vf" fmla="val 115470"/>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Calibri" panose="020F0502020204030204" pitchFamily="34" charset="0"/>
              <a:sym typeface="Arial" panose="020B0604020202020204" pitchFamily="34" charset="0"/>
            </a:endParaRPr>
          </a:p>
        </p:txBody>
      </p:sp>
      <p:sp>
        <p:nvSpPr>
          <p:cNvPr id="7" name="AutoShape 1"/>
          <p:cNvSpPr>
            <a:spLocks noChangeArrowheads="1"/>
          </p:cNvSpPr>
          <p:nvPr/>
        </p:nvSpPr>
        <p:spPr bwMode="auto">
          <a:xfrm>
            <a:off x="2008188" y="1728788"/>
            <a:ext cx="1358900" cy="1184275"/>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AutoShape 4"/>
          <p:cNvSpPr>
            <a:spLocks noChangeArrowheads="1"/>
          </p:cNvSpPr>
          <p:nvPr/>
        </p:nvSpPr>
        <p:spPr bwMode="auto">
          <a:xfrm>
            <a:off x="3103563" y="2339975"/>
            <a:ext cx="1358900" cy="1185863"/>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AutoShape 2"/>
          <p:cNvSpPr>
            <a:spLocks noChangeArrowheads="1"/>
          </p:cNvSpPr>
          <p:nvPr/>
        </p:nvSpPr>
        <p:spPr bwMode="auto">
          <a:xfrm>
            <a:off x="912813" y="2339975"/>
            <a:ext cx="1358900" cy="1185863"/>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0" name="AutoShape 3"/>
          <p:cNvSpPr>
            <a:spLocks noChangeArrowheads="1"/>
          </p:cNvSpPr>
          <p:nvPr/>
        </p:nvSpPr>
        <p:spPr bwMode="auto">
          <a:xfrm>
            <a:off x="912813" y="3597275"/>
            <a:ext cx="1358900" cy="1185863"/>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1" name="AutoShape 6"/>
          <p:cNvSpPr>
            <a:spLocks noChangeArrowheads="1"/>
          </p:cNvSpPr>
          <p:nvPr/>
        </p:nvSpPr>
        <p:spPr bwMode="auto">
          <a:xfrm>
            <a:off x="2008188" y="4241800"/>
            <a:ext cx="1358900" cy="1185863"/>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2" name="AutoShape 5"/>
          <p:cNvSpPr>
            <a:spLocks noChangeArrowheads="1"/>
          </p:cNvSpPr>
          <p:nvPr/>
        </p:nvSpPr>
        <p:spPr bwMode="auto">
          <a:xfrm>
            <a:off x="2008188" y="2984500"/>
            <a:ext cx="1358900" cy="1185863"/>
          </a:xfrm>
          <a:prstGeom prst="hexagon">
            <a:avLst>
              <a:gd name="adj" fmla="val 28652"/>
              <a:gd name="vf" fmla="val 11547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3" name="矩形 12"/>
          <p:cNvSpPr/>
          <p:nvPr/>
        </p:nvSpPr>
        <p:spPr>
          <a:xfrm>
            <a:off x="7002463" y="2876550"/>
            <a:ext cx="4527550" cy="77470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Add your words here</a:t>
            </a:r>
            <a:r>
              <a:rPr kumimoji="0" lang="zh-CN" altLang="en-US"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a:t>
            </a: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according to your need to draw the text box size</a:t>
            </a:r>
            <a:r>
              <a:rPr kumimoji="0" lang="zh-CN" altLang="en-US"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a:t>
            </a: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5612" name="TextBox 13"/>
          <p:cNvSpPr txBox="1"/>
          <p:nvPr/>
        </p:nvSpPr>
        <p:spPr>
          <a:xfrm>
            <a:off x="7002463" y="2546350"/>
            <a:ext cx="27527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5" name="TextBox 13"/>
          <p:cNvSpPr txBox="1"/>
          <p:nvPr/>
        </p:nvSpPr>
        <p:spPr>
          <a:xfrm>
            <a:off x="2352675" y="2209800"/>
            <a:ext cx="85407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6" name="TextBox 13"/>
          <p:cNvSpPr txBox="1"/>
          <p:nvPr/>
        </p:nvSpPr>
        <p:spPr>
          <a:xfrm>
            <a:off x="2379663" y="3454400"/>
            <a:ext cx="85407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7" name="TextBox 13"/>
          <p:cNvSpPr txBox="1"/>
          <p:nvPr/>
        </p:nvSpPr>
        <p:spPr>
          <a:xfrm>
            <a:off x="2379663" y="4711700"/>
            <a:ext cx="85407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8" name="TextBox 13"/>
          <p:cNvSpPr txBox="1"/>
          <p:nvPr/>
        </p:nvSpPr>
        <p:spPr>
          <a:xfrm>
            <a:off x="1171575" y="4067175"/>
            <a:ext cx="854075" cy="246063"/>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9" name="TextBox 13"/>
          <p:cNvSpPr txBox="1"/>
          <p:nvPr/>
        </p:nvSpPr>
        <p:spPr>
          <a:xfrm>
            <a:off x="1171575" y="2828925"/>
            <a:ext cx="854075" cy="246063"/>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0" name="TextBox 13"/>
          <p:cNvSpPr txBox="1"/>
          <p:nvPr/>
        </p:nvSpPr>
        <p:spPr>
          <a:xfrm>
            <a:off x="3384550" y="2828925"/>
            <a:ext cx="854075" cy="246063"/>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1" name="TextBox 13"/>
          <p:cNvSpPr txBox="1"/>
          <p:nvPr/>
        </p:nvSpPr>
        <p:spPr>
          <a:xfrm>
            <a:off x="3384550" y="4067175"/>
            <a:ext cx="854075" cy="246063"/>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 name="右箭头 21"/>
          <p:cNvSpPr/>
          <p:nvPr/>
        </p:nvSpPr>
        <p:spPr>
          <a:xfrm rot="19922298">
            <a:off x="4445000" y="3522663"/>
            <a:ext cx="446088" cy="342900"/>
          </a:xfrm>
          <a:prstGeom prst="rightArrow">
            <a:avLst/>
          </a:prstGeom>
          <a:solidFill>
            <a:srgbClr val="FFBF53"/>
          </a:solidFill>
          <a:ln>
            <a:noFill/>
          </a:ln>
        </p:spPr>
        <p:txBody>
          <a:bodyPr anchor="ctr"/>
          <a:lstStyle/>
          <a:p>
            <a:pPr marL="0" marR="0" lvl="0" indent="0" algn="l" defTabSz="914400" rtl="0" eaLnBrk="1" fontAlgn="ctr" latinLnBrk="0" hangingPunct="1">
              <a:lnSpc>
                <a:spcPct val="118000"/>
              </a:lnSpc>
              <a:spcBef>
                <a:spcPts val="0"/>
              </a:spcBef>
              <a:spcAft>
                <a:spcPts val="0"/>
              </a:spcAft>
              <a:buClr>
                <a:srgbClr val="FF0000"/>
              </a:buClr>
              <a:buSzPct val="70000"/>
              <a:buFontTx/>
              <a:buNone/>
              <a:tabLst>
                <a:tab pos="723900" algn="l"/>
                <a:tab pos="1447800" algn="l"/>
                <a:tab pos="2171700" algn="l"/>
                <a:tab pos="2895600" algn="l"/>
                <a:tab pos="3619500" algn="l"/>
                <a:tab pos="4343400" algn="l"/>
                <a:tab pos="5067300" algn="l"/>
                <a:tab pos="5791200" algn="l"/>
                <a:tab pos="6515100" algn="l"/>
                <a:tab pos="7239000" algn="l"/>
              </a:tabLst>
              <a:defRPr/>
            </a:pPr>
            <a:endParaRPr kumimoji="0" lang="zh-CN" altLang="en-US" sz="1600" b="0" i="0" u="none" strike="noStrike" kern="1200" cap="none" spc="0" normalizeH="0" baseline="0" noProof="0">
              <a:ln>
                <a:noFill/>
              </a:ln>
              <a:solidFill>
                <a:prstClr val="white"/>
              </a:solidFill>
              <a:effectLst/>
              <a:uLnTx/>
              <a:uFillTx/>
              <a:ea typeface="Microsoft YaHei"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任意多边形 5"/>
          <p:cNvSpPr/>
          <p:nvPr/>
        </p:nvSpPr>
        <p:spPr>
          <a:xfrm rot="10800000">
            <a:off x="0" y="3940175"/>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2730500" y="4843463"/>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3546475" y="3638550"/>
            <a:ext cx="601663"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1433513" y="3789363"/>
            <a:ext cx="1035050"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2730500" y="3013075"/>
            <a:ext cx="484188"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4148138" y="4664075"/>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199" name="文本框 34"/>
          <p:cNvSpPr txBox="1"/>
          <p:nvPr/>
        </p:nvSpPr>
        <p:spPr>
          <a:xfrm>
            <a:off x="6613525" y="2871788"/>
            <a:ext cx="4251325" cy="460375"/>
          </a:xfrm>
          <a:prstGeom prst="rect">
            <a:avLst/>
          </a:prstGeom>
          <a:noFill/>
          <a:ln w="9525">
            <a:noFill/>
          </a:ln>
        </p:spPr>
        <p:txBody>
          <a:bodyPr wrap="square" anchor="t">
            <a:spAutoFit/>
          </a:bodyPr>
          <a:p>
            <a:pPr defTabSz="914400"/>
            <a:r>
              <a:rPr lang="en-US" altLang="zh-CN" sz="2400" dirty="0">
                <a:solidFill>
                  <a:srgbClr val="404040"/>
                </a:solidFill>
                <a:ea typeface="SimSun" panose="02010600030101010101" pitchFamily="2" charset="-122"/>
                <a:cs typeface="Calibri" panose="020F0502020204030204" pitchFamily="34" charset="0"/>
              </a:rPr>
              <a:t>WHAT IS PERSONAL FINANCE?</a:t>
            </a:r>
            <a:endParaRPr lang="en-US" altLang="zh-CN" sz="2400" dirty="0">
              <a:solidFill>
                <a:srgbClr val="404040"/>
              </a:solidFill>
              <a:ea typeface="SimSun" panose="02010600030101010101" pitchFamily="2" charset="-122"/>
              <a:cs typeface="Calibri" panose="020F0502020204030204" pitchFamily="34" charset="0"/>
            </a:endParaRPr>
          </a:p>
        </p:txBody>
      </p:sp>
      <p:sp>
        <p:nvSpPr>
          <p:cNvPr id="36" name="椭圆 35"/>
          <p:cNvSpPr/>
          <p:nvPr/>
        </p:nvSpPr>
        <p:spPr>
          <a:xfrm>
            <a:off x="6045200" y="2919413"/>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1" name="文本框 36"/>
          <p:cNvSpPr txBox="1"/>
          <p:nvPr/>
        </p:nvSpPr>
        <p:spPr>
          <a:xfrm>
            <a:off x="6545580" y="3509328"/>
            <a:ext cx="4251325" cy="460375"/>
          </a:xfrm>
          <a:prstGeom prst="rect">
            <a:avLst/>
          </a:prstGeom>
          <a:noFill/>
          <a:ln w="9525">
            <a:noFill/>
          </a:ln>
        </p:spPr>
        <p:txBody>
          <a:bodyPr wrap="square" anchor="t">
            <a:spAutoFit/>
          </a:bodyPr>
          <a:p>
            <a:pPr defTabSz="914400"/>
            <a:r>
              <a:rPr lang="en-US" altLang="zh-CN" sz="2400" dirty="0">
                <a:solidFill>
                  <a:srgbClr val="404040"/>
                </a:solidFill>
                <a:ea typeface="SimSun" panose="02010600030101010101" pitchFamily="2" charset="-122"/>
                <a:cs typeface="Calibri" panose="020F0502020204030204" pitchFamily="34" charset="0"/>
              </a:rPr>
              <a:t>THE REASON FOR PF</a:t>
            </a:r>
            <a:endParaRPr lang="zh-CN" altLang="en-US" sz="2400" dirty="0">
              <a:solidFill>
                <a:srgbClr val="404040"/>
              </a:solidFill>
              <a:ea typeface="SimSun" panose="02010600030101010101" pitchFamily="2" charset="-122"/>
              <a:cs typeface="Calibri" panose="020F0502020204030204" pitchFamily="34" charset="0"/>
            </a:endParaRPr>
          </a:p>
        </p:txBody>
      </p:sp>
      <p:sp>
        <p:nvSpPr>
          <p:cNvPr id="38" name="椭圆 37"/>
          <p:cNvSpPr/>
          <p:nvPr/>
        </p:nvSpPr>
        <p:spPr>
          <a:xfrm>
            <a:off x="6045200" y="3562350"/>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3" name="文本框 42"/>
          <p:cNvSpPr txBox="1"/>
          <p:nvPr/>
        </p:nvSpPr>
        <p:spPr>
          <a:xfrm>
            <a:off x="5937250" y="1949450"/>
            <a:ext cx="3451225" cy="769938"/>
          </a:xfrm>
          <a:prstGeom prst="rect">
            <a:avLst/>
          </a:prstGeom>
          <a:noFill/>
          <a:ln w="9525">
            <a:noFill/>
          </a:ln>
        </p:spPr>
        <p:txBody>
          <a:bodyPr anchor="t">
            <a:spAutoFit/>
          </a:bodyPr>
          <a:p>
            <a:r>
              <a:rPr lang="en-US" altLang="zh-CN" sz="4400" dirty="0">
                <a:solidFill>
                  <a:srgbClr val="02B3C5"/>
                </a:solidFill>
                <a:ea typeface="SimSun" panose="02010600030101010101" pitchFamily="2" charset="-122"/>
                <a:cs typeface="Calibri" panose="020F0502020204030204" pitchFamily="34" charset="0"/>
              </a:rPr>
              <a:t>CONTENTS</a:t>
            </a:r>
            <a:endParaRPr lang="zh-CN" altLang="en-US" sz="4400" dirty="0">
              <a:solidFill>
                <a:srgbClr val="02B3C5"/>
              </a:solidFill>
              <a:ea typeface="SimSun" panose="02010600030101010101" pitchFamily="2" charset="-122"/>
              <a:cs typeface="Calibri" panose="020F0502020204030204" pitchFamily="34" charset="0"/>
            </a:endParaRPr>
          </a:p>
        </p:txBody>
      </p:sp>
      <p:sp>
        <p:nvSpPr>
          <p:cNvPr id="8204" name="文本框 43"/>
          <p:cNvSpPr txBox="1"/>
          <p:nvPr/>
        </p:nvSpPr>
        <p:spPr>
          <a:xfrm>
            <a:off x="6613525" y="4152900"/>
            <a:ext cx="4251325" cy="460375"/>
          </a:xfrm>
          <a:prstGeom prst="rect">
            <a:avLst/>
          </a:prstGeom>
          <a:noFill/>
          <a:ln w="9525">
            <a:noFill/>
          </a:ln>
        </p:spPr>
        <p:txBody>
          <a:bodyPr wrap="square" anchor="t">
            <a:spAutoFit/>
          </a:bodyPr>
          <a:p>
            <a:pPr defTabSz="914400"/>
            <a:r>
              <a:rPr lang="en-US" altLang="zh-CN" sz="2400" dirty="0">
                <a:solidFill>
                  <a:srgbClr val="404040"/>
                </a:solidFill>
                <a:cs typeface="Calibri" panose="020F0502020204030204" pitchFamily="34" charset="0"/>
                <a:sym typeface="+mn-ea"/>
              </a:rPr>
              <a:t>THE KEY AREAS OF PF </a:t>
            </a:r>
            <a:endParaRPr lang="zh-CN" altLang="en-US" sz="2400" dirty="0">
              <a:solidFill>
                <a:srgbClr val="404040"/>
              </a:solidFill>
              <a:ea typeface="SimSun" panose="02010600030101010101" pitchFamily="2" charset="-122"/>
              <a:cs typeface="Calibri" panose="020F0502020204030204" pitchFamily="34" charset="0"/>
            </a:endParaRPr>
          </a:p>
        </p:txBody>
      </p:sp>
      <p:sp>
        <p:nvSpPr>
          <p:cNvPr id="45" name="椭圆 44"/>
          <p:cNvSpPr/>
          <p:nvPr/>
        </p:nvSpPr>
        <p:spPr>
          <a:xfrm>
            <a:off x="6045200" y="4198938"/>
            <a:ext cx="339725" cy="339725"/>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8206" name="文本框 45"/>
          <p:cNvSpPr txBox="1"/>
          <p:nvPr/>
        </p:nvSpPr>
        <p:spPr>
          <a:xfrm>
            <a:off x="6613525" y="4795838"/>
            <a:ext cx="4251325" cy="460375"/>
          </a:xfrm>
          <a:prstGeom prst="rect">
            <a:avLst/>
          </a:prstGeom>
          <a:noFill/>
          <a:ln w="9525">
            <a:noFill/>
          </a:ln>
        </p:spPr>
        <p:txBody>
          <a:bodyPr wrap="square" anchor="t">
            <a:spAutoFit/>
          </a:bodyPr>
          <a:p>
            <a:pPr defTabSz="914400"/>
            <a:r>
              <a:rPr lang="en-US" altLang="zh-CN" sz="2400" dirty="0">
                <a:solidFill>
                  <a:srgbClr val="404040"/>
                </a:solidFill>
                <a:cs typeface="Calibri" panose="020F0502020204030204" pitchFamily="34" charset="0"/>
                <a:sym typeface="+mn-ea"/>
              </a:rPr>
              <a:t>A REAL LIFE LESSON </a:t>
            </a:r>
            <a:endParaRPr lang="zh-CN" altLang="en-US" sz="2400" dirty="0">
              <a:solidFill>
                <a:srgbClr val="404040"/>
              </a:solidFill>
              <a:ea typeface="SimSun" panose="02010600030101010101" pitchFamily="2" charset="-122"/>
              <a:cs typeface="Calibri" panose="020F0502020204030204" pitchFamily="34" charset="0"/>
            </a:endParaRPr>
          </a:p>
        </p:txBody>
      </p:sp>
      <p:sp>
        <p:nvSpPr>
          <p:cNvPr id="47" name="椭圆 46"/>
          <p:cNvSpPr/>
          <p:nvPr/>
        </p:nvSpPr>
        <p:spPr>
          <a:xfrm>
            <a:off x="6045200" y="4843463"/>
            <a:ext cx="339725" cy="338138"/>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2" name="椭圆 46"/>
          <p:cNvSpPr/>
          <p:nvPr/>
        </p:nvSpPr>
        <p:spPr>
          <a:xfrm>
            <a:off x="6045200" y="5486083"/>
            <a:ext cx="339725" cy="338138"/>
          </a:xfrm>
          <a:prstGeom prst="ellipse">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mn-lt"/>
              <a:ea typeface="+mn-ea"/>
              <a:cs typeface="Calibri" panose="020F0502020204030204" pitchFamily="34" charset="0"/>
            </a:endParaRPr>
          </a:p>
        </p:txBody>
      </p:sp>
      <p:sp>
        <p:nvSpPr>
          <p:cNvPr id="4" name="文本框 45"/>
          <p:cNvSpPr txBox="1"/>
          <p:nvPr/>
        </p:nvSpPr>
        <p:spPr>
          <a:xfrm>
            <a:off x="6613525" y="5433378"/>
            <a:ext cx="4251325" cy="460375"/>
          </a:xfrm>
          <a:prstGeom prst="rect">
            <a:avLst/>
          </a:prstGeom>
          <a:noFill/>
          <a:ln w="9525">
            <a:noFill/>
          </a:ln>
        </p:spPr>
        <p:txBody>
          <a:bodyPr wrap="square" anchor="t">
            <a:spAutoFit/>
          </a:bodyPr>
          <a:p>
            <a:pPr defTabSz="914400"/>
            <a:r>
              <a:rPr lang="en-US" altLang="zh-CN" sz="2400" dirty="0">
                <a:solidFill>
                  <a:srgbClr val="404040"/>
                </a:solidFill>
                <a:ea typeface="SimSun" panose="02010600030101010101" pitchFamily="2" charset="-122"/>
                <a:cs typeface="Calibri" panose="020F0502020204030204" pitchFamily="34" charset="0"/>
              </a:rPr>
              <a:t>CONCLUSION</a:t>
            </a:r>
            <a:endParaRPr lang="zh-CN" altLang="en-US" sz="2400" dirty="0">
              <a:solidFill>
                <a:srgbClr val="404040"/>
              </a:solidFill>
              <a:ea typeface="SimSun" panose="02010600030101010101" pitchFamily="2" charset="-122"/>
              <a:cs typeface="Calibri" panose="020F0502020204030204" pitchFamily="34" charset="0"/>
            </a:endParaRPr>
          </a:p>
        </p:txBody>
      </p:sp>
      <p:sp>
        <p:nvSpPr>
          <p:cNvPr id="7" name="Text Box 6"/>
          <p:cNvSpPr txBox="1"/>
          <p:nvPr/>
        </p:nvSpPr>
        <p:spPr>
          <a:xfrm>
            <a:off x="0" y="0"/>
            <a:ext cx="4064000" cy="368300"/>
          </a:xfrm>
          <a:prstGeom prst="rect">
            <a:avLst/>
          </a:prstGeom>
          <a:noFill/>
        </p:spPr>
        <p:txBody>
          <a:bodyPr wrap="square" rtlCol="0">
            <a:spAutoFit/>
          </a:bodyPr>
          <a:p>
            <a:r>
              <a:rPr lang="en-US"/>
              <a:t>MALEEK</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Freeform 25"/>
          <p:cNvSpPr/>
          <p:nvPr/>
        </p:nvSpPr>
        <p:spPr bwMode="auto">
          <a:xfrm>
            <a:off x="1971675" y="3530600"/>
            <a:ext cx="842963" cy="1492250"/>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Freeform 25"/>
          <p:cNvSpPr/>
          <p:nvPr/>
        </p:nvSpPr>
        <p:spPr bwMode="auto">
          <a:xfrm rot="14549685">
            <a:off x="4375944" y="4526756"/>
            <a:ext cx="842963" cy="1492250"/>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5" name="Freeform 25"/>
          <p:cNvSpPr/>
          <p:nvPr/>
        </p:nvSpPr>
        <p:spPr bwMode="auto">
          <a:xfrm rot="7202387">
            <a:off x="4073525" y="1879600"/>
            <a:ext cx="842963" cy="1490663"/>
          </a:xfrm>
          <a:custGeom>
            <a:avLst/>
            <a:gdLst/>
            <a:ahLst/>
            <a:cxnLst>
              <a:cxn ang="0">
                <a:pos x="766" y="0"/>
              </a:cxn>
              <a:cxn ang="0">
                <a:pos x="704" y="60"/>
              </a:cxn>
              <a:cxn ang="0">
                <a:pos x="616" y="162"/>
              </a:cxn>
              <a:cxn ang="0">
                <a:pos x="566" y="228"/>
              </a:cxn>
              <a:cxn ang="0">
                <a:pos x="516" y="306"/>
              </a:cxn>
              <a:cxn ang="0">
                <a:pos x="468" y="392"/>
              </a:cxn>
              <a:cxn ang="0">
                <a:pos x="426" y="488"/>
              </a:cxn>
              <a:cxn ang="0">
                <a:pos x="392" y="592"/>
              </a:cxn>
              <a:cxn ang="0">
                <a:pos x="370" y="704"/>
              </a:cxn>
              <a:cxn ang="0">
                <a:pos x="360" y="822"/>
              </a:cxn>
              <a:cxn ang="0">
                <a:pos x="366" y="948"/>
              </a:cxn>
              <a:cxn ang="0">
                <a:pos x="382" y="1044"/>
              </a:cxn>
              <a:cxn ang="0">
                <a:pos x="400" y="1112"/>
              </a:cxn>
              <a:cxn ang="0">
                <a:pos x="422" y="1180"/>
              </a:cxn>
              <a:cxn ang="0">
                <a:pos x="452" y="1250"/>
              </a:cxn>
              <a:cxn ang="0">
                <a:pos x="486" y="1320"/>
              </a:cxn>
              <a:cxn ang="0">
                <a:pos x="116" y="1288"/>
              </a:cxn>
              <a:cxn ang="0">
                <a:pos x="110" y="1286"/>
              </a:cxn>
              <a:cxn ang="0">
                <a:pos x="76" y="1252"/>
              </a:cxn>
              <a:cxn ang="0">
                <a:pos x="52" y="1220"/>
              </a:cxn>
              <a:cxn ang="0">
                <a:pos x="30" y="1176"/>
              </a:cxn>
              <a:cxn ang="0">
                <a:pos x="12" y="1118"/>
              </a:cxn>
              <a:cxn ang="0">
                <a:pos x="0" y="1046"/>
              </a:cxn>
              <a:cxn ang="0">
                <a:pos x="2" y="956"/>
              </a:cxn>
              <a:cxn ang="0">
                <a:pos x="6" y="904"/>
              </a:cxn>
              <a:cxn ang="0">
                <a:pos x="22" y="804"/>
              </a:cxn>
              <a:cxn ang="0">
                <a:pos x="48" y="710"/>
              </a:cxn>
              <a:cxn ang="0">
                <a:pos x="80" y="624"/>
              </a:cxn>
              <a:cxn ang="0">
                <a:pos x="118" y="544"/>
              </a:cxn>
              <a:cxn ang="0">
                <a:pos x="162" y="470"/>
              </a:cxn>
              <a:cxn ang="0">
                <a:pos x="212" y="402"/>
              </a:cxn>
              <a:cxn ang="0">
                <a:pos x="264" y="338"/>
              </a:cxn>
              <a:cxn ang="0">
                <a:pos x="292" y="308"/>
              </a:cxn>
              <a:cxn ang="0">
                <a:pos x="354" y="250"/>
              </a:cxn>
              <a:cxn ang="0">
                <a:pos x="426" y="194"/>
              </a:cxn>
              <a:cxn ang="0">
                <a:pos x="502" y="142"/>
              </a:cxn>
              <a:cxn ang="0">
                <a:pos x="646" y="60"/>
              </a:cxn>
              <a:cxn ang="0">
                <a:pos x="766" y="0"/>
              </a:cxn>
            </a:cxnLst>
            <a:rect l="0" t="0" r="r" b="b"/>
            <a:pathLst>
              <a:path w="766" h="1356">
                <a:moveTo>
                  <a:pt x="766" y="0"/>
                </a:moveTo>
                <a:lnTo>
                  <a:pt x="766" y="0"/>
                </a:lnTo>
                <a:lnTo>
                  <a:pt x="736" y="28"/>
                </a:lnTo>
                <a:lnTo>
                  <a:pt x="704" y="60"/>
                </a:lnTo>
                <a:lnTo>
                  <a:pt x="662" y="106"/>
                </a:lnTo>
                <a:lnTo>
                  <a:pt x="616" y="162"/>
                </a:lnTo>
                <a:lnTo>
                  <a:pt x="590" y="194"/>
                </a:lnTo>
                <a:lnTo>
                  <a:pt x="566" y="228"/>
                </a:lnTo>
                <a:lnTo>
                  <a:pt x="540" y="266"/>
                </a:lnTo>
                <a:lnTo>
                  <a:pt x="516" y="306"/>
                </a:lnTo>
                <a:lnTo>
                  <a:pt x="492" y="348"/>
                </a:lnTo>
                <a:lnTo>
                  <a:pt x="468" y="392"/>
                </a:lnTo>
                <a:lnTo>
                  <a:pt x="446" y="438"/>
                </a:lnTo>
                <a:lnTo>
                  <a:pt x="426" y="488"/>
                </a:lnTo>
                <a:lnTo>
                  <a:pt x="408" y="538"/>
                </a:lnTo>
                <a:lnTo>
                  <a:pt x="392" y="592"/>
                </a:lnTo>
                <a:lnTo>
                  <a:pt x="380" y="646"/>
                </a:lnTo>
                <a:lnTo>
                  <a:pt x="370" y="704"/>
                </a:lnTo>
                <a:lnTo>
                  <a:pt x="362" y="762"/>
                </a:lnTo>
                <a:lnTo>
                  <a:pt x="360" y="822"/>
                </a:lnTo>
                <a:lnTo>
                  <a:pt x="360" y="884"/>
                </a:lnTo>
                <a:lnTo>
                  <a:pt x="366" y="948"/>
                </a:lnTo>
                <a:lnTo>
                  <a:pt x="376" y="1012"/>
                </a:lnTo>
                <a:lnTo>
                  <a:pt x="382" y="1044"/>
                </a:lnTo>
                <a:lnTo>
                  <a:pt x="390" y="1078"/>
                </a:lnTo>
                <a:lnTo>
                  <a:pt x="400" y="1112"/>
                </a:lnTo>
                <a:lnTo>
                  <a:pt x="410" y="1146"/>
                </a:lnTo>
                <a:lnTo>
                  <a:pt x="422" y="1180"/>
                </a:lnTo>
                <a:lnTo>
                  <a:pt x="436" y="1214"/>
                </a:lnTo>
                <a:lnTo>
                  <a:pt x="452" y="1250"/>
                </a:lnTo>
                <a:lnTo>
                  <a:pt x="468" y="1284"/>
                </a:lnTo>
                <a:lnTo>
                  <a:pt x="486" y="1320"/>
                </a:lnTo>
                <a:lnTo>
                  <a:pt x="508" y="1356"/>
                </a:lnTo>
                <a:lnTo>
                  <a:pt x="116" y="1288"/>
                </a:lnTo>
                <a:lnTo>
                  <a:pt x="116" y="1288"/>
                </a:lnTo>
                <a:lnTo>
                  <a:pt x="110" y="1286"/>
                </a:lnTo>
                <a:lnTo>
                  <a:pt x="96" y="1274"/>
                </a:lnTo>
                <a:lnTo>
                  <a:pt x="76" y="1252"/>
                </a:lnTo>
                <a:lnTo>
                  <a:pt x="64" y="1238"/>
                </a:lnTo>
                <a:lnTo>
                  <a:pt x="52" y="1220"/>
                </a:lnTo>
                <a:lnTo>
                  <a:pt x="40" y="1200"/>
                </a:lnTo>
                <a:lnTo>
                  <a:pt x="30" y="1176"/>
                </a:lnTo>
                <a:lnTo>
                  <a:pt x="20" y="1148"/>
                </a:lnTo>
                <a:lnTo>
                  <a:pt x="12" y="1118"/>
                </a:lnTo>
                <a:lnTo>
                  <a:pt x="6" y="1084"/>
                </a:lnTo>
                <a:lnTo>
                  <a:pt x="0" y="1046"/>
                </a:lnTo>
                <a:lnTo>
                  <a:pt x="0" y="1002"/>
                </a:lnTo>
                <a:lnTo>
                  <a:pt x="2" y="956"/>
                </a:lnTo>
                <a:lnTo>
                  <a:pt x="2" y="956"/>
                </a:lnTo>
                <a:lnTo>
                  <a:pt x="6" y="904"/>
                </a:lnTo>
                <a:lnTo>
                  <a:pt x="14" y="852"/>
                </a:lnTo>
                <a:lnTo>
                  <a:pt x="22" y="804"/>
                </a:lnTo>
                <a:lnTo>
                  <a:pt x="34" y="756"/>
                </a:lnTo>
                <a:lnTo>
                  <a:pt x="48" y="710"/>
                </a:lnTo>
                <a:lnTo>
                  <a:pt x="62" y="666"/>
                </a:lnTo>
                <a:lnTo>
                  <a:pt x="80" y="624"/>
                </a:lnTo>
                <a:lnTo>
                  <a:pt x="98" y="584"/>
                </a:lnTo>
                <a:lnTo>
                  <a:pt x="118" y="544"/>
                </a:lnTo>
                <a:lnTo>
                  <a:pt x="140" y="508"/>
                </a:lnTo>
                <a:lnTo>
                  <a:pt x="162" y="470"/>
                </a:lnTo>
                <a:lnTo>
                  <a:pt x="186" y="436"/>
                </a:lnTo>
                <a:lnTo>
                  <a:pt x="212" y="402"/>
                </a:lnTo>
                <a:lnTo>
                  <a:pt x="238" y="370"/>
                </a:lnTo>
                <a:lnTo>
                  <a:pt x="264" y="338"/>
                </a:lnTo>
                <a:lnTo>
                  <a:pt x="292" y="308"/>
                </a:lnTo>
                <a:lnTo>
                  <a:pt x="292" y="308"/>
                </a:lnTo>
                <a:lnTo>
                  <a:pt x="322" y="278"/>
                </a:lnTo>
                <a:lnTo>
                  <a:pt x="354" y="250"/>
                </a:lnTo>
                <a:lnTo>
                  <a:pt x="390" y="220"/>
                </a:lnTo>
                <a:lnTo>
                  <a:pt x="426" y="194"/>
                </a:lnTo>
                <a:lnTo>
                  <a:pt x="464" y="168"/>
                </a:lnTo>
                <a:lnTo>
                  <a:pt x="502" y="142"/>
                </a:lnTo>
                <a:lnTo>
                  <a:pt x="578" y="98"/>
                </a:lnTo>
                <a:lnTo>
                  <a:pt x="646" y="60"/>
                </a:lnTo>
                <a:lnTo>
                  <a:pt x="704" y="30"/>
                </a:lnTo>
                <a:lnTo>
                  <a:pt x="766" y="0"/>
                </a:lnTo>
                <a:lnTo>
                  <a:pt x="766" y="0"/>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7" name="아래쪽 화살표 461"/>
          <p:cNvSpPr/>
          <p:nvPr/>
        </p:nvSpPr>
        <p:spPr>
          <a:xfrm>
            <a:off x="8707438" y="4478338"/>
            <a:ext cx="533400" cy="323850"/>
          </a:xfrm>
          <a:prstGeom prst="downArrow">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아래쪽 화살표 462"/>
          <p:cNvSpPr/>
          <p:nvPr/>
        </p:nvSpPr>
        <p:spPr>
          <a:xfrm>
            <a:off x="8707438" y="2874963"/>
            <a:ext cx="533400" cy="323850"/>
          </a:xfrm>
          <a:prstGeom prst="downArrow">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모서리가 둥근 직사각형 236"/>
          <p:cNvSpPr/>
          <p:nvPr/>
        </p:nvSpPr>
        <p:spPr bwMode="auto">
          <a:xfrm>
            <a:off x="2330450" y="2336800"/>
            <a:ext cx="3078163" cy="3036888"/>
          </a:xfrm>
          <a:prstGeom prst="roundRect">
            <a:avLst>
              <a:gd name="adj" fmla="val 511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0" name="모서리가 둥근 직사각형 445"/>
          <p:cNvSpPr/>
          <p:nvPr/>
        </p:nvSpPr>
        <p:spPr bwMode="auto">
          <a:xfrm>
            <a:off x="7608888" y="3360738"/>
            <a:ext cx="2817813" cy="920750"/>
          </a:xfrm>
          <a:prstGeom prst="roundRect">
            <a:avLst>
              <a:gd name="adj" fmla="val 4658"/>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1" name="모서리가 둥근 직사각형 450"/>
          <p:cNvSpPr/>
          <p:nvPr/>
        </p:nvSpPr>
        <p:spPr bwMode="auto">
          <a:xfrm>
            <a:off x="7608888" y="4972050"/>
            <a:ext cx="2817813" cy="920750"/>
          </a:xfrm>
          <a:prstGeom prst="roundRect">
            <a:avLst>
              <a:gd name="adj" fmla="val 4658"/>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2" name="모서리가 둥근 직사각형 438"/>
          <p:cNvSpPr/>
          <p:nvPr/>
        </p:nvSpPr>
        <p:spPr bwMode="auto">
          <a:xfrm>
            <a:off x="7608888" y="1735138"/>
            <a:ext cx="2817813" cy="922338"/>
          </a:xfrm>
          <a:prstGeom prst="roundRect">
            <a:avLst>
              <a:gd name="adj" fmla="val 4658"/>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3" name="Freeform 49"/>
          <p:cNvSpPr/>
          <p:nvPr/>
        </p:nvSpPr>
        <p:spPr bwMode="auto">
          <a:xfrm rot="7202387">
            <a:off x="2534444" y="2086769"/>
            <a:ext cx="1852613"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4" name="Freeform 49"/>
          <p:cNvSpPr/>
          <p:nvPr/>
        </p:nvSpPr>
        <p:spPr bwMode="auto">
          <a:xfrm rot="14549685">
            <a:off x="4434681" y="3880644"/>
            <a:ext cx="1852613"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5" name="Freeform 49"/>
          <p:cNvSpPr/>
          <p:nvPr/>
        </p:nvSpPr>
        <p:spPr bwMode="auto">
          <a:xfrm>
            <a:off x="1973263" y="4649788"/>
            <a:ext cx="1852613" cy="1054100"/>
          </a:xfrm>
          <a:custGeom>
            <a:avLst/>
            <a:gdLst/>
            <a:ahLst/>
            <a:cxnLst>
              <a:cxn ang="0">
                <a:pos x="1440" y="656"/>
              </a:cxn>
              <a:cxn ang="0">
                <a:pos x="1416" y="558"/>
              </a:cxn>
              <a:cxn ang="0">
                <a:pos x="1370" y="444"/>
              </a:cxn>
              <a:cxn ang="0">
                <a:pos x="1326" y="374"/>
              </a:cxn>
              <a:cxn ang="0">
                <a:pos x="1266" y="306"/>
              </a:cxn>
              <a:cxn ang="0">
                <a:pos x="1192" y="246"/>
              </a:cxn>
              <a:cxn ang="0">
                <a:pos x="1098" y="200"/>
              </a:cxn>
              <a:cxn ang="0">
                <a:pos x="982" y="174"/>
              </a:cxn>
              <a:cxn ang="0">
                <a:pos x="894" y="168"/>
              </a:cxn>
              <a:cxn ang="0">
                <a:pos x="432" y="230"/>
              </a:cxn>
              <a:cxn ang="0">
                <a:pos x="386" y="236"/>
              </a:cxn>
              <a:cxn ang="0">
                <a:pos x="276" y="238"/>
              </a:cxn>
              <a:cxn ang="0">
                <a:pos x="178" y="220"/>
              </a:cxn>
              <a:cxn ang="0">
                <a:pos x="82" y="174"/>
              </a:cxn>
              <a:cxn ang="0">
                <a:pos x="42" y="136"/>
              </a:cxn>
              <a:cxn ang="0">
                <a:pos x="24" y="116"/>
              </a:cxn>
              <a:cxn ang="0">
                <a:pos x="10" y="80"/>
              </a:cxn>
              <a:cxn ang="0">
                <a:pos x="0" y="0"/>
              </a:cxn>
              <a:cxn ang="0">
                <a:pos x="2" y="42"/>
              </a:cxn>
              <a:cxn ang="0">
                <a:pos x="22" y="152"/>
              </a:cxn>
              <a:cxn ang="0">
                <a:pos x="74" y="284"/>
              </a:cxn>
              <a:cxn ang="0">
                <a:pos x="126" y="378"/>
              </a:cxn>
              <a:cxn ang="0">
                <a:pos x="198" y="478"/>
              </a:cxn>
              <a:cxn ang="0">
                <a:pos x="294" y="586"/>
              </a:cxn>
              <a:cxn ang="0">
                <a:pos x="418" y="696"/>
              </a:cxn>
              <a:cxn ang="0">
                <a:pos x="570" y="806"/>
              </a:cxn>
              <a:cxn ang="0">
                <a:pos x="614" y="834"/>
              </a:cxn>
              <a:cxn ang="0">
                <a:pos x="732" y="892"/>
              </a:cxn>
              <a:cxn ang="0">
                <a:pos x="854" y="934"/>
              </a:cxn>
              <a:cxn ang="0">
                <a:pos x="990" y="958"/>
              </a:cxn>
              <a:cxn ang="0">
                <a:pos x="1086" y="954"/>
              </a:cxn>
              <a:cxn ang="0">
                <a:pos x="1152" y="936"/>
              </a:cxn>
              <a:cxn ang="0">
                <a:pos x="1252" y="892"/>
              </a:cxn>
              <a:cxn ang="0">
                <a:pos x="1340" y="836"/>
              </a:cxn>
              <a:cxn ang="0">
                <a:pos x="1430" y="754"/>
              </a:cxn>
              <a:cxn ang="0">
                <a:pos x="1444" y="744"/>
              </a:cxn>
              <a:cxn ang="0">
                <a:pos x="1488" y="734"/>
              </a:cxn>
              <a:cxn ang="0">
                <a:pos x="1562" y="734"/>
              </a:cxn>
              <a:cxn ang="0">
                <a:pos x="1630" y="736"/>
              </a:cxn>
              <a:cxn ang="0">
                <a:pos x="1664" y="742"/>
              </a:cxn>
              <a:cxn ang="0">
                <a:pos x="1680" y="732"/>
              </a:cxn>
              <a:cxn ang="0">
                <a:pos x="1684" y="700"/>
              </a:cxn>
              <a:cxn ang="0">
                <a:pos x="1680" y="684"/>
              </a:cxn>
              <a:cxn ang="0">
                <a:pos x="1668" y="670"/>
              </a:cxn>
              <a:cxn ang="0">
                <a:pos x="1654" y="668"/>
              </a:cxn>
              <a:cxn ang="0">
                <a:pos x="1624" y="688"/>
              </a:cxn>
              <a:cxn ang="0">
                <a:pos x="1600" y="696"/>
              </a:cxn>
              <a:cxn ang="0">
                <a:pos x="1544" y="696"/>
              </a:cxn>
              <a:cxn ang="0">
                <a:pos x="1506" y="694"/>
              </a:cxn>
              <a:cxn ang="0">
                <a:pos x="1458" y="688"/>
              </a:cxn>
              <a:cxn ang="0">
                <a:pos x="1444" y="678"/>
              </a:cxn>
            </a:cxnLst>
            <a:rect l="0" t="0" r="r" b="b"/>
            <a:pathLst>
              <a:path w="1684" h="958">
                <a:moveTo>
                  <a:pt x="1444" y="678"/>
                </a:moveTo>
                <a:lnTo>
                  <a:pt x="1444" y="678"/>
                </a:lnTo>
                <a:lnTo>
                  <a:pt x="1440" y="656"/>
                </a:lnTo>
                <a:lnTo>
                  <a:pt x="1436" y="630"/>
                </a:lnTo>
                <a:lnTo>
                  <a:pt x="1428" y="598"/>
                </a:lnTo>
                <a:lnTo>
                  <a:pt x="1416" y="558"/>
                </a:lnTo>
                <a:lnTo>
                  <a:pt x="1402" y="514"/>
                </a:lnTo>
                <a:lnTo>
                  <a:pt x="1382" y="468"/>
                </a:lnTo>
                <a:lnTo>
                  <a:pt x="1370" y="444"/>
                </a:lnTo>
                <a:lnTo>
                  <a:pt x="1356" y="420"/>
                </a:lnTo>
                <a:lnTo>
                  <a:pt x="1342" y="396"/>
                </a:lnTo>
                <a:lnTo>
                  <a:pt x="1326" y="374"/>
                </a:lnTo>
                <a:lnTo>
                  <a:pt x="1308" y="350"/>
                </a:lnTo>
                <a:lnTo>
                  <a:pt x="1288" y="328"/>
                </a:lnTo>
                <a:lnTo>
                  <a:pt x="1266" y="306"/>
                </a:lnTo>
                <a:lnTo>
                  <a:pt x="1244" y="284"/>
                </a:lnTo>
                <a:lnTo>
                  <a:pt x="1218" y="264"/>
                </a:lnTo>
                <a:lnTo>
                  <a:pt x="1192" y="246"/>
                </a:lnTo>
                <a:lnTo>
                  <a:pt x="1162" y="228"/>
                </a:lnTo>
                <a:lnTo>
                  <a:pt x="1130" y="214"/>
                </a:lnTo>
                <a:lnTo>
                  <a:pt x="1098" y="200"/>
                </a:lnTo>
                <a:lnTo>
                  <a:pt x="1062" y="190"/>
                </a:lnTo>
                <a:lnTo>
                  <a:pt x="1024" y="180"/>
                </a:lnTo>
                <a:lnTo>
                  <a:pt x="982" y="174"/>
                </a:lnTo>
                <a:lnTo>
                  <a:pt x="940" y="170"/>
                </a:lnTo>
                <a:lnTo>
                  <a:pt x="894" y="168"/>
                </a:lnTo>
                <a:lnTo>
                  <a:pt x="894" y="168"/>
                </a:lnTo>
                <a:lnTo>
                  <a:pt x="730" y="188"/>
                </a:lnTo>
                <a:lnTo>
                  <a:pt x="580" y="208"/>
                </a:lnTo>
                <a:lnTo>
                  <a:pt x="432" y="230"/>
                </a:lnTo>
                <a:lnTo>
                  <a:pt x="432" y="230"/>
                </a:lnTo>
                <a:lnTo>
                  <a:pt x="420" y="232"/>
                </a:lnTo>
                <a:lnTo>
                  <a:pt x="386" y="236"/>
                </a:lnTo>
                <a:lnTo>
                  <a:pt x="336" y="238"/>
                </a:lnTo>
                <a:lnTo>
                  <a:pt x="308" y="238"/>
                </a:lnTo>
                <a:lnTo>
                  <a:pt x="276" y="238"/>
                </a:lnTo>
                <a:lnTo>
                  <a:pt x="244" y="234"/>
                </a:lnTo>
                <a:lnTo>
                  <a:pt x="212" y="228"/>
                </a:lnTo>
                <a:lnTo>
                  <a:pt x="178" y="220"/>
                </a:lnTo>
                <a:lnTo>
                  <a:pt x="144" y="208"/>
                </a:lnTo>
                <a:lnTo>
                  <a:pt x="112" y="194"/>
                </a:lnTo>
                <a:lnTo>
                  <a:pt x="82" y="174"/>
                </a:lnTo>
                <a:lnTo>
                  <a:pt x="68" y="162"/>
                </a:lnTo>
                <a:lnTo>
                  <a:pt x="54" y="150"/>
                </a:lnTo>
                <a:lnTo>
                  <a:pt x="42" y="136"/>
                </a:lnTo>
                <a:lnTo>
                  <a:pt x="30" y="122"/>
                </a:lnTo>
                <a:lnTo>
                  <a:pt x="30" y="122"/>
                </a:lnTo>
                <a:lnTo>
                  <a:pt x="24" y="116"/>
                </a:lnTo>
                <a:lnTo>
                  <a:pt x="20" y="108"/>
                </a:lnTo>
                <a:lnTo>
                  <a:pt x="14" y="96"/>
                </a:lnTo>
                <a:lnTo>
                  <a:pt x="10" y="80"/>
                </a:lnTo>
                <a:lnTo>
                  <a:pt x="4" y="58"/>
                </a:lnTo>
                <a:lnTo>
                  <a:pt x="2" y="32"/>
                </a:lnTo>
                <a:lnTo>
                  <a:pt x="0" y="0"/>
                </a:lnTo>
                <a:lnTo>
                  <a:pt x="0" y="0"/>
                </a:lnTo>
                <a:lnTo>
                  <a:pt x="0" y="20"/>
                </a:lnTo>
                <a:lnTo>
                  <a:pt x="2" y="42"/>
                </a:lnTo>
                <a:lnTo>
                  <a:pt x="4" y="72"/>
                </a:lnTo>
                <a:lnTo>
                  <a:pt x="12" y="108"/>
                </a:lnTo>
                <a:lnTo>
                  <a:pt x="22" y="152"/>
                </a:lnTo>
                <a:lnTo>
                  <a:pt x="38" y="200"/>
                </a:lnTo>
                <a:lnTo>
                  <a:pt x="60" y="256"/>
                </a:lnTo>
                <a:lnTo>
                  <a:pt x="74" y="284"/>
                </a:lnTo>
                <a:lnTo>
                  <a:pt x="90" y="314"/>
                </a:lnTo>
                <a:lnTo>
                  <a:pt x="106" y="346"/>
                </a:lnTo>
                <a:lnTo>
                  <a:pt x="126" y="378"/>
                </a:lnTo>
                <a:lnTo>
                  <a:pt x="148" y="410"/>
                </a:lnTo>
                <a:lnTo>
                  <a:pt x="172" y="444"/>
                </a:lnTo>
                <a:lnTo>
                  <a:pt x="198" y="478"/>
                </a:lnTo>
                <a:lnTo>
                  <a:pt x="228" y="514"/>
                </a:lnTo>
                <a:lnTo>
                  <a:pt x="260" y="550"/>
                </a:lnTo>
                <a:lnTo>
                  <a:pt x="294" y="586"/>
                </a:lnTo>
                <a:lnTo>
                  <a:pt x="332" y="622"/>
                </a:lnTo>
                <a:lnTo>
                  <a:pt x="374" y="658"/>
                </a:lnTo>
                <a:lnTo>
                  <a:pt x="418" y="696"/>
                </a:lnTo>
                <a:lnTo>
                  <a:pt x="464" y="732"/>
                </a:lnTo>
                <a:lnTo>
                  <a:pt x="516" y="770"/>
                </a:lnTo>
                <a:lnTo>
                  <a:pt x="570" y="806"/>
                </a:lnTo>
                <a:lnTo>
                  <a:pt x="570" y="806"/>
                </a:lnTo>
                <a:lnTo>
                  <a:pt x="582" y="814"/>
                </a:lnTo>
                <a:lnTo>
                  <a:pt x="614" y="834"/>
                </a:lnTo>
                <a:lnTo>
                  <a:pt x="666" y="862"/>
                </a:lnTo>
                <a:lnTo>
                  <a:pt x="698" y="876"/>
                </a:lnTo>
                <a:lnTo>
                  <a:pt x="732" y="892"/>
                </a:lnTo>
                <a:lnTo>
                  <a:pt x="770" y="908"/>
                </a:lnTo>
                <a:lnTo>
                  <a:pt x="810" y="922"/>
                </a:lnTo>
                <a:lnTo>
                  <a:pt x="854" y="934"/>
                </a:lnTo>
                <a:lnTo>
                  <a:pt x="898" y="944"/>
                </a:lnTo>
                <a:lnTo>
                  <a:pt x="944" y="952"/>
                </a:lnTo>
                <a:lnTo>
                  <a:pt x="990" y="958"/>
                </a:lnTo>
                <a:lnTo>
                  <a:pt x="1038" y="958"/>
                </a:lnTo>
                <a:lnTo>
                  <a:pt x="1086" y="954"/>
                </a:lnTo>
                <a:lnTo>
                  <a:pt x="1086" y="954"/>
                </a:lnTo>
                <a:lnTo>
                  <a:pt x="1094" y="952"/>
                </a:lnTo>
                <a:lnTo>
                  <a:pt x="1116" y="948"/>
                </a:lnTo>
                <a:lnTo>
                  <a:pt x="1152" y="936"/>
                </a:lnTo>
                <a:lnTo>
                  <a:pt x="1198" y="918"/>
                </a:lnTo>
                <a:lnTo>
                  <a:pt x="1224" y="906"/>
                </a:lnTo>
                <a:lnTo>
                  <a:pt x="1252" y="892"/>
                </a:lnTo>
                <a:lnTo>
                  <a:pt x="1280" y="876"/>
                </a:lnTo>
                <a:lnTo>
                  <a:pt x="1310" y="856"/>
                </a:lnTo>
                <a:lnTo>
                  <a:pt x="1340" y="836"/>
                </a:lnTo>
                <a:lnTo>
                  <a:pt x="1370" y="810"/>
                </a:lnTo>
                <a:lnTo>
                  <a:pt x="1400" y="784"/>
                </a:lnTo>
                <a:lnTo>
                  <a:pt x="1430" y="754"/>
                </a:lnTo>
                <a:lnTo>
                  <a:pt x="1430" y="754"/>
                </a:lnTo>
                <a:lnTo>
                  <a:pt x="1434" y="750"/>
                </a:lnTo>
                <a:lnTo>
                  <a:pt x="1444" y="744"/>
                </a:lnTo>
                <a:lnTo>
                  <a:pt x="1462" y="738"/>
                </a:lnTo>
                <a:lnTo>
                  <a:pt x="1474" y="736"/>
                </a:lnTo>
                <a:lnTo>
                  <a:pt x="1488" y="734"/>
                </a:lnTo>
                <a:lnTo>
                  <a:pt x="1488" y="734"/>
                </a:lnTo>
                <a:lnTo>
                  <a:pt x="1518" y="734"/>
                </a:lnTo>
                <a:lnTo>
                  <a:pt x="1562" y="734"/>
                </a:lnTo>
                <a:lnTo>
                  <a:pt x="1604" y="734"/>
                </a:lnTo>
                <a:lnTo>
                  <a:pt x="1630" y="736"/>
                </a:lnTo>
                <a:lnTo>
                  <a:pt x="1630" y="736"/>
                </a:lnTo>
                <a:lnTo>
                  <a:pt x="1646" y="742"/>
                </a:lnTo>
                <a:lnTo>
                  <a:pt x="1658" y="744"/>
                </a:lnTo>
                <a:lnTo>
                  <a:pt x="1664" y="742"/>
                </a:lnTo>
                <a:lnTo>
                  <a:pt x="1668" y="740"/>
                </a:lnTo>
                <a:lnTo>
                  <a:pt x="1680" y="732"/>
                </a:lnTo>
                <a:lnTo>
                  <a:pt x="1680" y="732"/>
                </a:lnTo>
                <a:lnTo>
                  <a:pt x="1684" y="728"/>
                </a:lnTo>
                <a:lnTo>
                  <a:pt x="1684" y="722"/>
                </a:lnTo>
                <a:lnTo>
                  <a:pt x="1684" y="700"/>
                </a:lnTo>
                <a:lnTo>
                  <a:pt x="1684" y="700"/>
                </a:lnTo>
                <a:lnTo>
                  <a:pt x="1684" y="690"/>
                </a:lnTo>
                <a:lnTo>
                  <a:pt x="1680" y="684"/>
                </a:lnTo>
                <a:lnTo>
                  <a:pt x="1676" y="678"/>
                </a:lnTo>
                <a:lnTo>
                  <a:pt x="1672" y="672"/>
                </a:lnTo>
                <a:lnTo>
                  <a:pt x="1668" y="670"/>
                </a:lnTo>
                <a:lnTo>
                  <a:pt x="1662" y="668"/>
                </a:lnTo>
                <a:lnTo>
                  <a:pt x="1658" y="666"/>
                </a:lnTo>
                <a:lnTo>
                  <a:pt x="1654" y="668"/>
                </a:lnTo>
                <a:lnTo>
                  <a:pt x="1654" y="668"/>
                </a:lnTo>
                <a:lnTo>
                  <a:pt x="1636" y="680"/>
                </a:lnTo>
                <a:lnTo>
                  <a:pt x="1624" y="688"/>
                </a:lnTo>
                <a:lnTo>
                  <a:pt x="1624" y="688"/>
                </a:lnTo>
                <a:lnTo>
                  <a:pt x="1618" y="690"/>
                </a:lnTo>
                <a:lnTo>
                  <a:pt x="1600" y="696"/>
                </a:lnTo>
                <a:lnTo>
                  <a:pt x="1586" y="696"/>
                </a:lnTo>
                <a:lnTo>
                  <a:pt x="1568" y="698"/>
                </a:lnTo>
                <a:lnTo>
                  <a:pt x="1544" y="696"/>
                </a:lnTo>
                <a:lnTo>
                  <a:pt x="1516" y="694"/>
                </a:lnTo>
                <a:lnTo>
                  <a:pt x="1516" y="694"/>
                </a:lnTo>
                <a:lnTo>
                  <a:pt x="1506" y="694"/>
                </a:lnTo>
                <a:lnTo>
                  <a:pt x="1484" y="692"/>
                </a:lnTo>
                <a:lnTo>
                  <a:pt x="1470" y="690"/>
                </a:lnTo>
                <a:lnTo>
                  <a:pt x="1458" y="688"/>
                </a:lnTo>
                <a:lnTo>
                  <a:pt x="1448" y="684"/>
                </a:lnTo>
                <a:lnTo>
                  <a:pt x="1444" y="678"/>
                </a:lnTo>
                <a:lnTo>
                  <a:pt x="1444" y="678"/>
                </a:ln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6" name="직사각형 401"/>
          <p:cNvSpPr/>
          <p:nvPr/>
        </p:nvSpPr>
        <p:spPr bwMode="auto">
          <a:xfrm>
            <a:off x="3042148" y="2560851"/>
            <a:ext cx="589917" cy="276958"/>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rPr>
              <a:t>TEXT</a:t>
            </a:r>
            <a:endPar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endParaRPr>
          </a:p>
        </p:txBody>
      </p:sp>
      <p:sp>
        <p:nvSpPr>
          <p:cNvPr id="17" name="직사각형 402"/>
          <p:cNvSpPr/>
          <p:nvPr/>
        </p:nvSpPr>
        <p:spPr bwMode="auto">
          <a:xfrm>
            <a:off x="2635160" y="5087623"/>
            <a:ext cx="589916" cy="276957"/>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rPr>
              <a:t>TEXT</a:t>
            </a:r>
            <a:endPar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endParaRPr>
          </a:p>
        </p:txBody>
      </p:sp>
      <p:sp>
        <p:nvSpPr>
          <p:cNvPr id="18" name="직사각형 403"/>
          <p:cNvSpPr/>
          <p:nvPr/>
        </p:nvSpPr>
        <p:spPr bwMode="auto">
          <a:xfrm>
            <a:off x="5113485" y="4172333"/>
            <a:ext cx="589916" cy="276958"/>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rPr>
              <a:t>TEXT</a:t>
            </a:r>
            <a:endParaRPr kumimoji="0" lang="en-US" altLang="ko-KR" sz="1800" b="0" i="0" u="none" strike="noStrike" kern="1200" cap="none" spc="0" normalizeH="0" baseline="0" noProof="0" dirty="0">
              <a:ln>
                <a:solidFill>
                  <a:prstClr val="white"/>
                </a:solidFill>
              </a:ln>
              <a:solidFill>
                <a:prstClr val="white"/>
              </a:solidFill>
              <a:effectLst/>
              <a:uLnTx/>
              <a:uFillTx/>
              <a:ea typeface="Microsoft YaHei" panose="020B0503020204020204" pitchFamily="34" charset="-122"/>
              <a:cs typeface="+mn-ea"/>
              <a:sym typeface="Arial" panose="020B0604020202020204" pitchFamily="34" charset="0"/>
            </a:endParaRPr>
          </a:p>
        </p:txBody>
      </p:sp>
      <p:sp>
        <p:nvSpPr>
          <p:cNvPr id="19" name="직사각형 399"/>
          <p:cNvSpPr/>
          <p:nvPr/>
        </p:nvSpPr>
        <p:spPr bwMode="auto">
          <a:xfrm>
            <a:off x="3152775" y="3330575"/>
            <a:ext cx="1254125" cy="339725"/>
          </a:xfrm>
          <a:prstGeom prst="rect">
            <a:avLst/>
          </a:prstGeom>
        </p:spPr>
        <p:txBody>
          <a:bodyPr wrap="none">
            <a:spAutoFit/>
          </a:bodyPr>
          <a:lstStyle/>
          <a:p>
            <a:pPr marL="0" marR="0" lvl="0" indent="0" algn="l" defTabSz="1216660" rtl="0" eaLnBrk="1" fontAlgn="auto" latinLnBrk="0" hangingPunct="1">
              <a:lnSpc>
                <a:spcPct val="100000"/>
              </a:lnSpc>
              <a:spcBef>
                <a:spcPct val="20000"/>
              </a:spcBef>
              <a:spcAft>
                <a:spcPts val="0"/>
              </a:spcAft>
              <a:buClrTx/>
              <a:buSzTx/>
              <a:buFontTx/>
              <a:buNone/>
              <a:defRPr/>
            </a:pPr>
            <a:r>
              <a:rPr kumimoji="0" lang="en-US" altLang="zh-CN" sz="1600" b="1"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ADD TITLE</a:t>
            </a:r>
            <a:endParaRPr kumimoji="0" lang="ko-KR" altLang="en-US" sz="1600" b="1" i="0" u="none" strike="noStrike" kern="1200" cap="none" spc="0" normalizeH="0" baseline="0" noProof="0" dirty="0">
              <a:ln>
                <a:noFill/>
              </a:ln>
              <a:solidFill>
                <a:srgbClr val="445469"/>
              </a:solidFill>
              <a:effectLst/>
              <a:uLnTx/>
              <a:uFillTx/>
              <a:ea typeface="+mn-ea"/>
              <a:cs typeface="+mn-ea"/>
              <a:sym typeface="Arial" panose="020B0604020202020204" pitchFamily="34" charset="0"/>
            </a:endParaRPr>
          </a:p>
        </p:txBody>
      </p:sp>
      <p:sp>
        <p:nvSpPr>
          <p:cNvPr id="26642" name="직사각형 400"/>
          <p:cNvSpPr/>
          <p:nvPr/>
        </p:nvSpPr>
        <p:spPr>
          <a:xfrm>
            <a:off x="2982913" y="3897313"/>
            <a:ext cx="1649412" cy="369887"/>
          </a:xfrm>
          <a:prstGeom prst="rect">
            <a:avLst/>
          </a:prstGeom>
          <a:noFill/>
          <a:ln w="9525">
            <a:noFill/>
          </a:ln>
        </p:spPr>
        <p:txBody>
          <a:bodyPr wrap="square" lIns="0" tIns="0" rIns="0" bIns="0" anchor="ctr">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1" name="TextBox 13"/>
          <p:cNvSpPr txBox="1"/>
          <p:nvPr/>
        </p:nvSpPr>
        <p:spPr>
          <a:xfrm>
            <a:off x="8262938" y="1949450"/>
            <a:ext cx="1376362" cy="247650"/>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2" name="TextBox 13"/>
          <p:cNvSpPr txBox="1"/>
          <p:nvPr/>
        </p:nvSpPr>
        <p:spPr>
          <a:xfrm>
            <a:off x="8266113" y="2235200"/>
            <a:ext cx="150336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3" name="TextBox 13"/>
          <p:cNvSpPr txBox="1"/>
          <p:nvPr/>
        </p:nvSpPr>
        <p:spPr>
          <a:xfrm>
            <a:off x="8262938" y="3554413"/>
            <a:ext cx="1376362"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4" name="TextBox 13"/>
          <p:cNvSpPr txBox="1"/>
          <p:nvPr/>
        </p:nvSpPr>
        <p:spPr>
          <a:xfrm>
            <a:off x="8266113" y="3840163"/>
            <a:ext cx="150336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5" name="TextBox 13"/>
          <p:cNvSpPr txBox="1"/>
          <p:nvPr/>
        </p:nvSpPr>
        <p:spPr>
          <a:xfrm>
            <a:off x="8262938" y="5195888"/>
            <a:ext cx="1376362"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6" name="TextBox 13"/>
          <p:cNvSpPr txBox="1"/>
          <p:nvPr/>
        </p:nvSpPr>
        <p:spPr>
          <a:xfrm>
            <a:off x="8266113" y="5481638"/>
            <a:ext cx="150336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6" name="Text Box 5"/>
          <p:cNvSpPr txBox="1"/>
          <p:nvPr/>
        </p:nvSpPr>
        <p:spPr>
          <a:xfrm>
            <a:off x="-5694045" y="-2032000"/>
            <a:ext cx="4064000" cy="368300"/>
          </a:xfrm>
          <a:prstGeom prst="rect">
            <a:avLst/>
          </a:prstGeom>
          <a:noFill/>
        </p:spPr>
        <p:txBody>
          <a:bodyPr wrap="square" rtlCol="0">
            <a:spAutoFit/>
          </a:bodyPr>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Line 29"/>
          <p:cNvSpPr>
            <a:spLocks noChangeShapeType="1"/>
          </p:cNvSpPr>
          <p:nvPr/>
        </p:nvSpPr>
        <p:spPr bwMode="gray">
          <a:xfrm flipH="1">
            <a:off x="-4762" y="6456363"/>
            <a:ext cx="2479675" cy="20002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4" name="Line 30"/>
          <p:cNvSpPr>
            <a:spLocks noChangeShapeType="1"/>
          </p:cNvSpPr>
          <p:nvPr/>
        </p:nvSpPr>
        <p:spPr bwMode="gray">
          <a:xfrm flipH="1">
            <a:off x="-4762" y="4311650"/>
            <a:ext cx="536575" cy="23447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5" name="AutoShape 31"/>
          <p:cNvSpPr>
            <a:spLocks noChangeArrowheads="1"/>
          </p:cNvSpPr>
          <p:nvPr/>
        </p:nvSpPr>
        <p:spPr bwMode="gray">
          <a:xfrm>
            <a:off x="1414463" y="3943350"/>
            <a:ext cx="201613" cy="20161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7" name="AutoShape 32"/>
          <p:cNvSpPr>
            <a:spLocks noChangeArrowheads="1"/>
          </p:cNvSpPr>
          <p:nvPr/>
        </p:nvSpPr>
        <p:spPr bwMode="gray">
          <a:xfrm>
            <a:off x="2139950" y="4579938"/>
            <a:ext cx="200025" cy="20161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AutoShape 33"/>
          <p:cNvSpPr>
            <a:spLocks noChangeArrowheads="1"/>
          </p:cNvSpPr>
          <p:nvPr/>
        </p:nvSpPr>
        <p:spPr bwMode="gray">
          <a:xfrm>
            <a:off x="2552700" y="5514975"/>
            <a:ext cx="201613" cy="20161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Line 34"/>
          <p:cNvSpPr>
            <a:spLocks noChangeShapeType="1"/>
          </p:cNvSpPr>
          <p:nvPr/>
        </p:nvSpPr>
        <p:spPr bwMode="gray">
          <a:xfrm flipH="1">
            <a:off x="-4762" y="4125913"/>
            <a:ext cx="1465263" cy="253047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0" name="Line 35"/>
          <p:cNvSpPr>
            <a:spLocks noChangeShapeType="1"/>
          </p:cNvSpPr>
          <p:nvPr/>
        </p:nvSpPr>
        <p:spPr bwMode="gray">
          <a:xfrm flipH="1">
            <a:off x="-4762" y="5648325"/>
            <a:ext cx="2546350" cy="1008063"/>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1" name="Line 36"/>
          <p:cNvSpPr>
            <a:spLocks noChangeShapeType="1"/>
          </p:cNvSpPr>
          <p:nvPr/>
        </p:nvSpPr>
        <p:spPr bwMode="gray">
          <a:xfrm flipH="1">
            <a:off x="-4762" y="2800350"/>
            <a:ext cx="1641475" cy="38560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2" name="Line 37"/>
          <p:cNvSpPr>
            <a:spLocks noChangeShapeType="1"/>
          </p:cNvSpPr>
          <p:nvPr/>
        </p:nvSpPr>
        <p:spPr bwMode="gray">
          <a:xfrm flipH="1">
            <a:off x="-4762" y="3967163"/>
            <a:ext cx="2030413" cy="268922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3" name="Line 38"/>
          <p:cNvSpPr>
            <a:spLocks noChangeShapeType="1"/>
          </p:cNvSpPr>
          <p:nvPr/>
        </p:nvSpPr>
        <p:spPr bwMode="gray">
          <a:xfrm flipH="1">
            <a:off x="-4762" y="5081588"/>
            <a:ext cx="2503488" cy="1574800"/>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4" name="Line 39"/>
          <p:cNvSpPr>
            <a:spLocks noChangeShapeType="1"/>
          </p:cNvSpPr>
          <p:nvPr/>
        </p:nvSpPr>
        <p:spPr bwMode="gray">
          <a:xfrm flipH="1">
            <a:off x="-4762" y="6000750"/>
            <a:ext cx="3400425" cy="6556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5" name="Arc 41@|5FFC:10921638|FBC:16777215|LFC:6902852|LBC:16777215"/>
          <p:cNvSpPr/>
          <p:nvPr/>
        </p:nvSpPr>
        <p:spPr bwMode="gray">
          <a:xfrm>
            <a:off x="0" y="4681538"/>
            <a:ext cx="2206625" cy="21717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6" name="Line 42@|9FFC:0|FBC:0|LFC:10921638|LBC:16777215"/>
          <p:cNvSpPr>
            <a:spLocks noChangeShapeType="1"/>
          </p:cNvSpPr>
          <p:nvPr/>
        </p:nvSpPr>
        <p:spPr bwMode="gray">
          <a:xfrm flipH="1">
            <a:off x="-31750" y="4724400"/>
            <a:ext cx="2211388" cy="2076450"/>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Microsoft YaHei" panose="020B0503020204020204" pitchFamily="34" charset="-122"/>
              <a:cs typeface="+mn-ea"/>
              <a:sym typeface="Arial" panose="020B0604020202020204" pitchFamily="34" charset="0"/>
            </a:endParaRPr>
          </a:p>
        </p:txBody>
      </p:sp>
      <p:sp>
        <p:nvSpPr>
          <p:cNvPr id="17" name="Arc 44@|5FFC:14657585|FBC:16777215|LFC:6902852|LBC:16777215"/>
          <p:cNvSpPr/>
          <p:nvPr/>
        </p:nvSpPr>
        <p:spPr bwMode="gray">
          <a:xfrm>
            <a:off x="0" y="5018088"/>
            <a:ext cx="1870075" cy="18351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7664" name="Text Box 45@|17FFC:3940327|FBC:16777215|LFC:6902852|LBC:16777215"/>
          <p:cNvSpPr txBox="1"/>
          <p:nvPr/>
        </p:nvSpPr>
        <p:spPr>
          <a:xfrm>
            <a:off x="82550" y="5864225"/>
            <a:ext cx="1147763" cy="400050"/>
          </a:xfrm>
          <a:prstGeom prst="rect">
            <a:avLst/>
          </a:prstGeom>
          <a:noFill/>
          <a:ln w="9525">
            <a:noFill/>
          </a:ln>
        </p:spPr>
        <p:txBody>
          <a:bodyPr wrap="square" anchor="t">
            <a:spAutoFit/>
          </a:bodyPr>
          <a:p>
            <a:pPr algn="ctr" defTabSz="914400">
              <a:spcBef>
                <a:spcPct val="50000"/>
              </a:spcBef>
            </a:pPr>
            <a:r>
              <a:rPr lang="en-US" altLang="zh-CN" sz="2000" b="1" dirty="0">
                <a:solidFill>
                  <a:srgbClr val="FFFFFF"/>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2000" b="1" dirty="0">
              <a:solidFill>
                <a:srgbClr val="FFFFFF"/>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9" name="AutoShape 50"/>
          <p:cNvSpPr>
            <a:spLocks noChangeArrowheads="1"/>
          </p:cNvSpPr>
          <p:nvPr/>
        </p:nvSpPr>
        <p:spPr bwMode="gray">
          <a:xfrm>
            <a:off x="3359150" y="5657850"/>
            <a:ext cx="577850" cy="5778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0" name="AutoShape 55"/>
          <p:cNvSpPr>
            <a:spLocks noChangeArrowheads="1"/>
          </p:cNvSpPr>
          <p:nvPr/>
        </p:nvSpPr>
        <p:spPr bwMode="gray">
          <a:xfrm>
            <a:off x="1485900" y="2317750"/>
            <a:ext cx="577850" cy="5778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1" name="AutoShape 56"/>
          <p:cNvSpPr>
            <a:spLocks noChangeArrowheads="1"/>
          </p:cNvSpPr>
          <p:nvPr/>
        </p:nvSpPr>
        <p:spPr bwMode="gray">
          <a:xfrm>
            <a:off x="1912938" y="3529013"/>
            <a:ext cx="577850" cy="5778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2" name="AutoShape 57"/>
          <p:cNvSpPr>
            <a:spLocks noChangeArrowheads="1"/>
          </p:cNvSpPr>
          <p:nvPr/>
        </p:nvSpPr>
        <p:spPr bwMode="gray">
          <a:xfrm>
            <a:off x="2436813" y="4681538"/>
            <a:ext cx="577850" cy="5778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3" name="AutoShape 58"/>
          <p:cNvSpPr>
            <a:spLocks noChangeArrowheads="1"/>
          </p:cNvSpPr>
          <p:nvPr/>
        </p:nvSpPr>
        <p:spPr bwMode="gray">
          <a:xfrm>
            <a:off x="454025" y="4110038"/>
            <a:ext cx="200025" cy="2000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4" name="AutoShape 59"/>
          <p:cNvSpPr>
            <a:spLocks noChangeArrowheads="1"/>
          </p:cNvSpPr>
          <p:nvPr/>
        </p:nvSpPr>
        <p:spPr bwMode="gray">
          <a:xfrm>
            <a:off x="2495550" y="6367463"/>
            <a:ext cx="201613" cy="2000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27671" name="TextBox 13@|17FFC:16777215|FBC:16777215|LFC:16777215|LBC:16777215"/>
          <p:cNvSpPr txBox="1"/>
          <p:nvPr/>
        </p:nvSpPr>
        <p:spPr>
          <a:xfrm>
            <a:off x="2200275" y="2359025"/>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2" name="TextBox 13@|17FFC:16777215|FBC:16777215|LFC:16777215|LBC:16777215"/>
          <p:cNvSpPr txBox="1"/>
          <p:nvPr/>
        </p:nvSpPr>
        <p:spPr>
          <a:xfrm>
            <a:off x="2203450" y="2644775"/>
            <a:ext cx="5402263"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3" name="TextBox 13@|17FFC:16777215|FBC:16777215|LFC:16777215|LBC:16777215"/>
          <p:cNvSpPr txBox="1"/>
          <p:nvPr/>
        </p:nvSpPr>
        <p:spPr>
          <a:xfrm>
            <a:off x="2697163" y="3570288"/>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4" name="TextBox 13@|17FFC:16777215|FBC:16777215|LFC:16777215|LBC:16777215"/>
          <p:cNvSpPr txBox="1"/>
          <p:nvPr/>
        </p:nvSpPr>
        <p:spPr>
          <a:xfrm>
            <a:off x="2700338" y="3856038"/>
            <a:ext cx="540226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5" name="TextBox 13@|17FFC:16777215|FBC:16777215|LFC:16777215|LBC:16777215"/>
          <p:cNvSpPr txBox="1"/>
          <p:nvPr/>
        </p:nvSpPr>
        <p:spPr>
          <a:xfrm>
            <a:off x="3176588" y="4727575"/>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6" name="TextBox 13@|17FFC:16777215|FBC:16777215|LFC:16777215|LBC:16777215"/>
          <p:cNvSpPr txBox="1"/>
          <p:nvPr/>
        </p:nvSpPr>
        <p:spPr>
          <a:xfrm>
            <a:off x="3179763" y="5013325"/>
            <a:ext cx="540226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7" name="TextBox 13@|17FFC:16777215|FBC:16777215|LFC:16777215|LBC:16777215"/>
          <p:cNvSpPr txBox="1"/>
          <p:nvPr/>
        </p:nvSpPr>
        <p:spPr>
          <a:xfrm>
            <a:off x="4152900" y="568801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7678" name="TextBox 13@|17FFC:16777215|FBC:16777215|LFC:16777215|LBC:16777215"/>
          <p:cNvSpPr txBox="1"/>
          <p:nvPr/>
        </p:nvSpPr>
        <p:spPr>
          <a:xfrm>
            <a:off x="4156075" y="5973763"/>
            <a:ext cx="5402263"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000000"/>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351838" y="4391025"/>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923338" y="4132263"/>
            <a:ext cx="517525" cy="5175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178800" y="3921125"/>
            <a:ext cx="346075" cy="34607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205288" y="1533525"/>
            <a:ext cx="3748088" cy="374808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480300" y="4310063"/>
            <a:ext cx="601663" cy="6032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606800" y="1685925"/>
            <a:ext cx="528638" cy="5286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871913" y="2357438"/>
            <a:ext cx="247650" cy="249238"/>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381375" y="2170113"/>
            <a:ext cx="187325" cy="18732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8681" name="文本框 15"/>
          <p:cNvSpPr txBox="1"/>
          <p:nvPr/>
        </p:nvSpPr>
        <p:spPr>
          <a:xfrm>
            <a:off x="4813300" y="2357438"/>
            <a:ext cx="2503488" cy="2308225"/>
          </a:xfrm>
          <a:prstGeom prst="rect">
            <a:avLst/>
          </a:prstGeom>
          <a:noFill/>
          <a:ln w="9525">
            <a:noFill/>
          </a:ln>
        </p:spPr>
        <p:txBody>
          <a:bodyPr anchor="t">
            <a:sp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04</a:t>
            </a:r>
            <a:endParaRPr lang="zh-CN" altLang="en-US" sz="7200" dirty="0">
              <a:solidFill>
                <a:schemeClr val="bg1"/>
              </a:solidFill>
              <a:ea typeface="SimSun" panose="02010600030101010101" pitchFamily="2" charset="-122"/>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椭圆 2"/>
          <p:cNvSpPr/>
          <p:nvPr/>
        </p:nvSpPr>
        <p:spPr>
          <a:xfrm>
            <a:off x="4413250" y="2093913"/>
            <a:ext cx="3262313" cy="326231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 name="Teardrop 3@|1FFC:2381804|FBC:16777215|LFC:16777215|LBC:16777215"/>
          <p:cNvSpPr/>
          <p:nvPr/>
        </p:nvSpPr>
        <p:spPr>
          <a:xfrm>
            <a:off x="4279900" y="3819525"/>
            <a:ext cx="1819275" cy="1817688"/>
          </a:xfrm>
          <a:prstGeom prst="teardrop">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5" name="Teardrop 9@|1FFC:1554685|FBC:16777215|LFC:16777215|LBC:16777215"/>
          <p:cNvSpPr/>
          <p:nvPr/>
        </p:nvSpPr>
        <p:spPr>
          <a:xfrm rot="16200000">
            <a:off x="6153150" y="3819525"/>
            <a:ext cx="1817688" cy="1817688"/>
          </a:xfrm>
          <a:prstGeom prst="teardrop">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7" name="Teardrop 11@|1FFC:14657585|FBC:16777215|LFC:16777215|LBC:16777215"/>
          <p:cNvSpPr/>
          <p:nvPr/>
        </p:nvSpPr>
        <p:spPr>
          <a:xfrm flipV="1">
            <a:off x="4279900" y="1963738"/>
            <a:ext cx="1819275" cy="1819275"/>
          </a:xfrm>
          <a:prstGeom prst="teardrop">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8" name="Teardrop 13@|1FFC:4308095|FBC:16777215|LFC:16777215|LBC:16777215"/>
          <p:cNvSpPr/>
          <p:nvPr/>
        </p:nvSpPr>
        <p:spPr>
          <a:xfrm rot="5400000" flipV="1">
            <a:off x="6152356" y="1964531"/>
            <a:ext cx="1819275" cy="1817688"/>
          </a:xfrm>
          <a:prstGeom prst="teardrop">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9" name="Oval 5@|1FFC:10921638|FBC:16777215|LFC:16777215|LBC:16777215"/>
          <p:cNvSpPr/>
          <p:nvPr/>
        </p:nvSpPr>
        <p:spPr>
          <a:xfrm>
            <a:off x="5419725" y="3086100"/>
            <a:ext cx="1411288" cy="141128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0" name="Freeform 68@|5FFC:16777215|FBC:16777215|LFC:16777215|LBC:16777215"/>
          <p:cNvSpPr>
            <a:spLocks noEditPoints="1"/>
          </p:cNvSpPr>
          <p:nvPr/>
        </p:nvSpPr>
        <p:spPr bwMode="auto">
          <a:xfrm>
            <a:off x="4949825" y="2613025"/>
            <a:ext cx="469900" cy="473075"/>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nvGrpSpPr>
          <p:cNvPr id="11" name="组合 10"/>
          <p:cNvGrpSpPr/>
          <p:nvPr/>
        </p:nvGrpSpPr>
        <p:grpSpPr>
          <a:xfrm>
            <a:off x="6866161" y="2559711"/>
            <a:ext cx="507338" cy="487037"/>
            <a:chOff x="801688" y="3554414"/>
            <a:chExt cx="277813" cy="266700"/>
          </a:xfrm>
          <a:solidFill>
            <a:schemeClr val="bg1"/>
          </a:solidFill>
        </p:grpSpPr>
        <p:sp>
          <p:nvSpPr>
            <p:cNvPr id="12" name="Freeform 170@|5FFC:0|FBC:0|LFC:0|LBC:16777215"/>
            <p:cNvSpPr/>
            <p:nvPr/>
          </p:nvSpPr>
          <p:spPr bwMode="auto">
            <a:xfrm>
              <a:off x="987426" y="3665539"/>
              <a:ext cx="9525" cy="0"/>
            </a:xfrm>
            <a:custGeom>
              <a:avLst/>
              <a:gdLst>
                <a:gd name="T0" fmla="*/ 11 w 11"/>
                <a:gd name="T1" fmla="*/ 0 w 11"/>
                <a:gd name="T2" fmla="*/ 11 w 11"/>
              </a:gdLst>
              <a:ahLst/>
              <a:cxnLst>
                <a:cxn ang="0">
                  <a:pos x="T0" y="0"/>
                </a:cxn>
                <a:cxn ang="0">
                  <a:pos x="T1" y="0"/>
                </a:cxn>
                <a:cxn ang="0">
                  <a:pos x="T2" y="0"/>
                </a:cxn>
              </a:cxnLst>
              <a:rect l="0" t="0" r="r" b="b"/>
              <a:pathLst>
                <a:path w="11">
                  <a:moveTo>
                    <a:pt x="11" y="0"/>
                  </a:moveTo>
                  <a:cubicBezTo>
                    <a:pt x="8" y="0"/>
                    <a:pt x="4" y="0"/>
                    <a:pt x="0" y="0"/>
                  </a:cubicBezTo>
                  <a:cubicBezTo>
                    <a:pt x="3" y="0"/>
                    <a:pt x="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3" name="Freeform 171@|5FFC:0|FBC:0|LFC:0|LBC:16777215"/>
            <p:cNvSpPr/>
            <p:nvPr/>
          </p:nvSpPr>
          <p:spPr bwMode="auto">
            <a:xfrm>
              <a:off x="801688" y="3554414"/>
              <a:ext cx="277813" cy="266700"/>
            </a:xfrm>
            <a:custGeom>
              <a:avLst/>
              <a:gdLst>
                <a:gd name="T0" fmla="*/ 228 w 308"/>
                <a:gd name="T1" fmla="*/ 218 h 296"/>
                <a:gd name="T2" fmla="*/ 224 w 308"/>
                <a:gd name="T3" fmla="*/ 215 h 296"/>
                <a:gd name="T4" fmla="*/ 228 w 308"/>
                <a:gd name="T5" fmla="*/ 212 h 296"/>
                <a:gd name="T6" fmla="*/ 230 w 308"/>
                <a:gd name="T7" fmla="*/ 212 h 296"/>
                <a:gd name="T8" fmla="*/ 278 w 308"/>
                <a:gd name="T9" fmla="*/ 209 h 296"/>
                <a:gd name="T10" fmla="*/ 288 w 308"/>
                <a:gd name="T11" fmla="*/ 176 h 296"/>
                <a:gd name="T12" fmla="*/ 284 w 308"/>
                <a:gd name="T13" fmla="*/ 176 h 296"/>
                <a:gd name="T14" fmla="*/ 283 w 308"/>
                <a:gd name="T15" fmla="*/ 176 h 296"/>
                <a:gd name="T16" fmla="*/ 283 w 308"/>
                <a:gd name="T17" fmla="*/ 176 h 296"/>
                <a:gd name="T18" fmla="*/ 229 w 308"/>
                <a:gd name="T19" fmla="*/ 174 h 296"/>
                <a:gd name="T20" fmla="*/ 226 w 308"/>
                <a:gd name="T21" fmla="*/ 174 h 296"/>
                <a:gd name="T22" fmla="*/ 222 w 308"/>
                <a:gd name="T23" fmla="*/ 171 h 296"/>
                <a:gd name="T24" fmla="*/ 226 w 308"/>
                <a:gd name="T25" fmla="*/ 168 h 296"/>
                <a:gd name="T26" fmla="*/ 228 w 308"/>
                <a:gd name="T27" fmla="*/ 168 h 296"/>
                <a:gd name="T28" fmla="*/ 284 w 308"/>
                <a:gd name="T29" fmla="*/ 164 h 296"/>
                <a:gd name="T30" fmla="*/ 292 w 308"/>
                <a:gd name="T31" fmla="*/ 164 h 296"/>
                <a:gd name="T32" fmla="*/ 292 w 308"/>
                <a:gd name="T33" fmla="*/ 164 h 296"/>
                <a:gd name="T34" fmla="*/ 296 w 308"/>
                <a:gd name="T35" fmla="*/ 133 h 296"/>
                <a:gd name="T36" fmla="*/ 214 w 308"/>
                <a:gd name="T37" fmla="*/ 124 h 296"/>
                <a:gd name="T38" fmla="*/ 213 w 308"/>
                <a:gd name="T39" fmla="*/ 124 h 296"/>
                <a:gd name="T40" fmla="*/ 212 w 308"/>
                <a:gd name="T41" fmla="*/ 124 h 296"/>
                <a:gd name="T42" fmla="*/ 217 w 308"/>
                <a:gd name="T43" fmla="*/ 124 h 296"/>
                <a:gd name="T44" fmla="*/ 206 w 308"/>
                <a:gd name="T45" fmla="*/ 124 h 296"/>
                <a:gd name="T46" fmla="*/ 165 w 308"/>
                <a:gd name="T47" fmla="*/ 123 h 296"/>
                <a:gd name="T48" fmla="*/ 165 w 308"/>
                <a:gd name="T49" fmla="*/ 123 h 296"/>
                <a:gd name="T50" fmla="*/ 160 w 308"/>
                <a:gd name="T51" fmla="*/ 121 h 296"/>
                <a:gd name="T52" fmla="*/ 165 w 308"/>
                <a:gd name="T53" fmla="*/ 120 h 296"/>
                <a:gd name="T54" fmla="*/ 165 w 308"/>
                <a:gd name="T55" fmla="*/ 120 h 296"/>
                <a:gd name="T56" fmla="*/ 179 w 308"/>
                <a:gd name="T57" fmla="*/ 119 h 296"/>
                <a:gd name="T58" fmla="*/ 192 w 308"/>
                <a:gd name="T59" fmla="*/ 58 h 296"/>
                <a:gd name="T60" fmla="*/ 178 w 308"/>
                <a:gd name="T61" fmla="*/ 0 h 296"/>
                <a:gd name="T62" fmla="*/ 101 w 308"/>
                <a:gd name="T63" fmla="*/ 126 h 296"/>
                <a:gd name="T64" fmla="*/ 58 w 308"/>
                <a:gd name="T65" fmla="*/ 146 h 296"/>
                <a:gd name="T66" fmla="*/ 53 w 308"/>
                <a:gd name="T67" fmla="*/ 275 h 296"/>
                <a:gd name="T68" fmla="*/ 99 w 308"/>
                <a:gd name="T69" fmla="*/ 275 h 296"/>
                <a:gd name="T70" fmla="*/ 232 w 308"/>
                <a:gd name="T71" fmla="*/ 286 h 296"/>
                <a:gd name="T72" fmla="*/ 255 w 308"/>
                <a:gd name="T73" fmla="*/ 256 h 296"/>
                <a:gd name="T74" fmla="*/ 227 w 308"/>
                <a:gd name="T75" fmla="*/ 255 h 296"/>
                <a:gd name="T76" fmla="*/ 225 w 308"/>
                <a:gd name="T77" fmla="*/ 255 h 296"/>
                <a:gd name="T78" fmla="*/ 221 w 308"/>
                <a:gd name="T79" fmla="*/ 252 h 296"/>
                <a:gd name="T80" fmla="*/ 225 w 308"/>
                <a:gd name="T81" fmla="*/ 249 h 296"/>
                <a:gd name="T82" fmla="*/ 227 w 308"/>
                <a:gd name="T83" fmla="*/ 249 h 296"/>
                <a:gd name="T84" fmla="*/ 262 w 308"/>
                <a:gd name="T85" fmla="*/ 247 h 296"/>
                <a:gd name="T86" fmla="*/ 269 w 308"/>
                <a:gd name="T87" fmla="*/ 220 h 296"/>
                <a:gd name="T88" fmla="*/ 230 w 308"/>
                <a:gd name="T89" fmla="*/ 218 h 296"/>
                <a:gd name="T90" fmla="*/ 228 w 308"/>
                <a:gd name="T91" fmla="*/ 21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8" h="296">
                  <a:moveTo>
                    <a:pt x="228" y="218"/>
                  </a:moveTo>
                  <a:cubicBezTo>
                    <a:pt x="224" y="215"/>
                    <a:pt x="224" y="215"/>
                    <a:pt x="224" y="215"/>
                  </a:cubicBezTo>
                  <a:cubicBezTo>
                    <a:pt x="228" y="212"/>
                    <a:pt x="228" y="212"/>
                    <a:pt x="228" y="212"/>
                  </a:cubicBezTo>
                  <a:cubicBezTo>
                    <a:pt x="230" y="212"/>
                    <a:pt x="230" y="212"/>
                    <a:pt x="230" y="212"/>
                  </a:cubicBezTo>
                  <a:cubicBezTo>
                    <a:pt x="232" y="212"/>
                    <a:pt x="263" y="210"/>
                    <a:pt x="278" y="209"/>
                  </a:cubicBezTo>
                  <a:cubicBezTo>
                    <a:pt x="295" y="197"/>
                    <a:pt x="292" y="183"/>
                    <a:pt x="288" y="176"/>
                  </a:cubicBezTo>
                  <a:cubicBezTo>
                    <a:pt x="287" y="176"/>
                    <a:pt x="285" y="176"/>
                    <a:pt x="284" y="176"/>
                  </a:cubicBezTo>
                  <a:cubicBezTo>
                    <a:pt x="283" y="176"/>
                    <a:pt x="283" y="176"/>
                    <a:pt x="283" y="176"/>
                  </a:cubicBezTo>
                  <a:cubicBezTo>
                    <a:pt x="283" y="176"/>
                    <a:pt x="283" y="176"/>
                    <a:pt x="283" y="176"/>
                  </a:cubicBezTo>
                  <a:cubicBezTo>
                    <a:pt x="278" y="176"/>
                    <a:pt x="231" y="174"/>
                    <a:pt x="229" y="174"/>
                  </a:cubicBezTo>
                  <a:cubicBezTo>
                    <a:pt x="226" y="174"/>
                    <a:pt x="226" y="174"/>
                    <a:pt x="226" y="174"/>
                  </a:cubicBezTo>
                  <a:cubicBezTo>
                    <a:pt x="222" y="171"/>
                    <a:pt x="222" y="171"/>
                    <a:pt x="222" y="171"/>
                  </a:cubicBezTo>
                  <a:cubicBezTo>
                    <a:pt x="226" y="168"/>
                    <a:pt x="226" y="168"/>
                    <a:pt x="226" y="168"/>
                  </a:cubicBezTo>
                  <a:cubicBezTo>
                    <a:pt x="228" y="168"/>
                    <a:pt x="228" y="168"/>
                    <a:pt x="228" y="168"/>
                  </a:cubicBezTo>
                  <a:cubicBezTo>
                    <a:pt x="231" y="168"/>
                    <a:pt x="280" y="164"/>
                    <a:pt x="284" y="164"/>
                  </a:cubicBezTo>
                  <a:cubicBezTo>
                    <a:pt x="290" y="164"/>
                    <a:pt x="292" y="164"/>
                    <a:pt x="292" y="164"/>
                  </a:cubicBezTo>
                  <a:cubicBezTo>
                    <a:pt x="292" y="164"/>
                    <a:pt x="292" y="164"/>
                    <a:pt x="292" y="164"/>
                  </a:cubicBezTo>
                  <a:cubicBezTo>
                    <a:pt x="302" y="155"/>
                    <a:pt x="308" y="144"/>
                    <a:pt x="296" y="133"/>
                  </a:cubicBezTo>
                  <a:cubicBezTo>
                    <a:pt x="285" y="123"/>
                    <a:pt x="243" y="125"/>
                    <a:pt x="214" y="124"/>
                  </a:cubicBezTo>
                  <a:cubicBezTo>
                    <a:pt x="213" y="124"/>
                    <a:pt x="213" y="124"/>
                    <a:pt x="213" y="124"/>
                  </a:cubicBezTo>
                  <a:cubicBezTo>
                    <a:pt x="212" y="124"/>
                    <a:pt x="212" y="124"/>
                    <a:pt x="212" y="124"/>
                  </a:cubicBezTo>
                  <a:cubicBezTo>
                    <a:pt x="212" y="124"/>
                    <a:pt x="219" y="124"/>
                    <a:pt x="217" y="124"/>
                  </a:cubicBezTo>
                  <a:cubicBezTo>
                    <a:pt x="213" y="124"/>
                    <a:pt x="209" y="124"/>
                    <a:pt x="206" y="124"/>
                  </a:cubicBezTo>
                  <a:cubicBezTo>
                    <a:pt x="192" y="123"/>
                    <a:pt x="167" y="123"/>
                    <a:pt x="165" y="123"/>
                  </a:cubicBezTo>
                  <a:cubicBezTo>
                    <a:pt x="165" y="123"/>
                    <a:pt x="165" y="123"/>
                    <a:pt x="165" y="123"/>
                  </a:cubicBezTo>
                  <a:cubicBezTo>
                    <a:pt x="160" y="121"/>
                    <a:pt x="160" y="121"/>
                    <a:pt x="160" y="121"/>
                  </a:cubicBezTo>
                  <a:cubicBezTo>
                    <a:pt x="165" y="120"/>
                    <a:pt x="165" y="120"/>
                    <a:pt x="165" y="120"/>
                  </a:cubicBezTo>
                  <a:cubicBezTo>
                    <a:pt x="165" y="120"/>
                    <a:pt x="165" y="120"/>
                    <a:pt x="165" y="120"/>
                  </a:cubicBezTo>
                  <a:cubicBezTo>
                    <a:pt x="166" y="120"/>
                    <a:pt x="169" y="120"/>
                    <a:pt x="179" y="119"/>
                  </a:cubicBezTo>
                  <a:cubicBezTo>
                    <a:pt x="165" y="90"/>
                    <a:pt x="188" y="73"/>
                    <a:pt x="192" y="58"/>
                  </a:cubicBezTo>
                  <a:cubicBezTo>
                    <a:pt x="206" y="5"/>
                    <a:pt x="178" y="0"/>
                    <a:pt x="178" y="0"/>
                  </a:cubicBezTo>
                  <a:cubicBezTo>
                    <a:pt x="178" y="0"/>
                    <a:pt x="108" y="96"/>
                    <a:pt x="101" y="126"/>
                  </a:cubicBezTo>
                  <a:cubicBezTo>
                    <a:pt x="96" y="148"/>
                    <a:pt x="67" y="146"/>
                    <a:pt x="58" y="146"/>
                  </a:cubicBezTo>
                  <a:cubicBezTo>
                    <a:pt x="10" y="144"/>
                    <a:pt x="0" y="264"/>
                    <a:pt x="53" y="275"/>
                  </a:cubicBezTo>
                  <a:cubicBezTo>
                    <a:pt x="64" y="277"/>
                    <a:pt x="76" y="265"/>
                    <a:pt x="99" y="275"/>
                  </a:cubicBezTo>
                  <a:cubicBezTo>
                    <a:pt x="149" y="296"/>
                    <a:pt x="192" y="287"/>
                    <a:pt x="232" y="286"/>
                  </a:cubicBezTo>
                  <a:cubicBezTo>
                    <a:pt x="259" y="285"/>
                    <a:pt x="257" y="266"/>
                    <a:pt x="255" y="256"/>
                  </a:cubicBezTo>
                  <a:cubicBezTo>
                    <a:pt x="242" y="256"/>
                    <a:pt x="229" y="255"/>
                    <a:pt x="227" y="255"/>
                  </a:cubicBezTo>
                  <a:cubicBezTo>
                    <a:pt x="225" y="255"/>
                    <a:pt x="225" y="255"/>
                    <a:pt x="225" y="255"/>
                  </a:cubicBezTo>
                  <a:cubicBezTo>
                    <a:pt x="221" y="252"/>
                    <a:pt x="221" y="252"/>
                    <a:pt x="221" y="252"/>
                  </a:cubicBezTo>
                  <a:cubicBezTo>
                    <a:pt x="225" y="249"/>
                    <a:pt x="225" y="249"/>
                    <a:pt x="225" y="249"/>
                  </a:cubicBezTo>
                  <a:cubicBezTo>
                    <a:pt x="227" y="249"/>
                    <a:pt x="227" y="249"/>
                    <a:pt x="227" y="249"/>
                  </a:cubicBezTo>
                  <a:cubicBezTo>
                    <a:pt x="229" y="249"/>
                    <a:pt x="247" y="248"/>
                    <a:pt x="262" y="247"/>
                  </a:cubicBezTo>
                  <a:cubicBezTo>
                    <a:pt x="275" y="237"/>
                    <a:pt x="272" y="227"/>
                    <a:pt x="269" y="220"/>
                  </a:cubicBezTo>
                  <a:cubicBezTo>
                    <a:pt x="253" y="219"/>
                    <a:pt x="232" y="218"/>
                    <a:pt x="230" y="218"/>
                  </a:cubicBezTo>
                  <a:lnTo>
                    <a:pt x="228" y="2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14" name="组合 13"/>
          <p:cNvGrpSpPr/>
          <p:nvPr/>
        </p:nvGrpSpPr>
        <p:grpSpPr>
          <a:xfrm>
            <a:off x="4973491" y="4562878"/>
            <a:ext cx="423265" cy="472549"/>
            <a:chOff x="6016626" y="5110164"/>
            <a:chExt cx="231775" cy="258763"/>
          </a:xfrm>
          <a:solidFill>
            <a:schemeClr val="bg1"/>
          </a:solidFill>
        </p:grpSpPr>
        <p:sp>
          <p:nvSpPr>
            <p:cNvPr id="15" name="Rectangle 74@|1FFC:0|FBC:0|LFC:0|LBC:16777215"/>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6" name="Freeform 75@|5FFC:0|FBC:0|LFC:0|LBC:16777215"/>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17" name="Freeform 76@|5FFC:0|FBC:0|LFC:0|LBC:16777215"/>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18" name="组合 17"/>
          <p:cNvGrpSpPr/>
          <p:nvPr/>
        </p:nvGrpSpPr>
        <p:grpSpPr>
          <a:xfrm>
            <a:off x="7012566" y="4562878"/>
            <a:ext cx="402969" cy="472548"/>
            <a:chOff x="6537326" y="5110164"/>
            <a:chExt cx="220662" cy="258762"/>
          </a:xfrm>
          <a:solidFill>
            <a:schemeClr val="bg1"/>
          </a:solidFill>
        </p:grpSpPr>
        <p:sp>
          <p:nvSpPr>
            <p:cNvPr id="19" name="Freeform 77@|5FFC:0|FBC:0|LFC:0|LBC:16777215"/>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0" name="Rectangle 78@|1FFC:0|FBC:0|LFC:0|LBC:16777215"/>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grpSp>
        <p:nvGrpSpPr>
          <p:cNvPr id="21" name="组合 20"/>
          <p:cNvGrpSpPr/>
          <p:nvPr/>
        </p:nvGrpSpPr>
        <p:grpSpPr>
          <a:xfrm>
            <a:off x="5780546" y="3583737"/>
            <a:ext cx="743741" cy="357462"/>
            <a:chOff x="6113463" y="5605463"/>
            <a:chExt cx="204787" cy="98426"/>
          </a:xfrm>
          <a:solidFill>
            <a:srgbClr val="C1C7D0"/>
          </a:solidFill>
        </p:grpSpPr>
        <p:sp>
          <p:nvSpPr>
            <p:cNvPr id="22" name="Freeform 391@|5FFC:0|FBC:0|LFC:0|LBC:16777215"/>
            <p:cNvSpPr/>
            <p:nvPr/>
          </p:nvSpPr>
          <p:spPr bwMode="auto">
            <a:xfrm>
              <a:off x="6259513" y="5632451"/>
              <a:ext cx="58737" cy="71438"/>
            </a:xfrm>
            <a:custGeom>
              <a:avLst/>
              <a:gdLst>
                <a:gd name="T0" fmla="*/ 81 w 81"/>
                <a:gd name="T1" fmla="*/ 89 h 101"/>
                <a:gd name="T2" fmla="*/ 67 w 81"/>
                <a:gd name="T3" fmla="*/ 76 h 101"/>
                <a:gd name="T4" fmla="*/ 34 w 81"/>
                <a:gd name="T5" fmla="*/ 62 h 101"/>
                <a:gd name="T6" fmla="*/ 44 w 81"/>
                <a:gd name="T7" fmla="*/ 43 h 101"/>
                <a:gd name="T8" fmla="*/ 46 w 81"/>
                <a:gd name="T9" fmla="*/ 29 h 101"/>
                <a:gd name="T10" fmla="*/ 45 w 81"/>
                <a:gd name="T11" fmla="*/ 15 h 101"/>
                <a:gd name="T12" fmla="*/ 23 w 81"/>
                <a:gd name="T13" fmla="*/ 0 h 101"/>
                <a:gd name="T14" fmla="*/ 1 w 81"/>
                <a:gd name="T15" fmla="*/ 15 h 101"/>
                <a:gd name="T16" fmla="*/ 1 w 81"/>
                <a:gd name="T17" fmla="*/ 29 h 101"/>
                <a:gd name="T18" fmla="*/ 3 w 81"/>
                <a:gd name="T19" fmla="*/ 43 h 101"/>
                <a:gd name="T20" fmla="*/ 11 w 81"/>
                <a:gd name="T21" fmla="*/ 59 h 101"/>
                <a:gd name="T22" fmla="*/ 29 w 81"/>
                <a:gd name="T23" fmla="*/ 84 h 101"/>
                <a:gd name="T24" fmla="*/ 29 w 81"/>
                <a:gd name="T25" fmla="*/ 85 h 101"/>
                <a:gd name="T26" fmla="*/ 29 w 81"/>
                <a:gd name="T27" fmla="*/ 85 h 101"/>
                <a:gd name="T28" fmla="*/ 29 w 81"/>
                <a:gd name="T29" fmla="*/ 101 h 101"/>
                <a:gd name="T30" fmla="*/ 29 w 81"/>
                <a:gd name="T31" fmla="*/ 101 h 101"/>
                <a:gd name="T32" fmla="*/ 81 w 81"/>
                <a:gd name="T33" fmla="*/ 101 h 101"/>
                <a:gd name="T34" fmla="*/ 81 w 81"/>
                <a:gd name="T35" fmla="*/ 8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1">
                  <a:moveTo>
                    <a:pt x="81" y="89"/>
                  </a:moveTo>
                  <a:cubicBezTo>
                    <a:pt x="81" y="89"/>
                    <a:pt x="81" y="82"/>
                    <a:pt x="67" y="76"/>
                  </a:cubicBezTo>
                  <a:cubicBezTo>
                    <a:pt x="60" y="73"/>
                    <a:pt x="50" y="65"/>
                    <a:pt x="34" y="62"/>
                  </a:cubicBezTo>
                  <a:cubicBezTo>
                    <a:pt x="38" y="58"/>
                    <a:pt x="41" y="51"/>
                    <a:pt x="44" y="43"/>
                  </a:cubicBezTo>
                  <a:cubicBezTo>
                    <a:pt x="46" y="39"/>
                    <a:pt x="46" y="35"/>
                    <a:pt x="46" y="29"/>
                  </a:cubicBezTo>
                  <a:cubicBezTo>
                    <a:pt x="46" y="25"/>
                    <a:pt x="46" y="19"/>
                    <a:pt x="45" y="15"/>
                  </a:cubicBezTo>
                  <a:cubicBezTo>
                    <a:pt x="42" y="3"/>
                    <a:pt x="33" y="0"/>
                    <a:pt x="23" y="0"/>
                  </a:cubicBezTo>
                  <a:cubicBezTo>
                    <a:pt x="13" y="0"/>
                    <a:pt x="5" y="3"/>
                    <a:pt x="1" y="15"/>
                  </a:cubicBezTo>
                  <a:cubicBezTo>
                    <a:pt x="0" y="19"/>
                    <a:pt x="1" y="25"/>
                    <a:pt x="1" y="29"/>
                  </a:cubicBezTo>
                  <a:cubicBezTo>
                    <a:pt x="1" y="35"/>
                    <a:pt x="1" y="39"/>
                    <a:pt x="3" y="43"/>
                  </a:cubicBezTo>
                  <a:cubicBezTo>
                    <a:pt x="5" y="50"/>
                    <a:pt x="8" y="55"/>
                    <a:pt x="11" y="59"/>
                  </a:cubicBezTo>
                  <a:cubicBezTo>
                    <a:pt x="28" y="70"/>
                    <a:pt x="29" y="81"/>
                    <a:pt x="29" y="84"/>
                  </a:cubicBezTo>
                  <a:cubicBezTo>
                    <a:pt x="29" y="85"/>
                    <a:pt x="29" y="85"/>
                    <a:pt x="29" y="85"/>
                  </a:cubicBezTo>
                  <a:cubicBezTo>
                    <a:pt x="29" y="85"/>
                    <a:pt x="29" y="85"/>
                    <a:pt x="29" y="85"/>
                  </a:cubicBezTo>
                  <a:cubicBezTo>
                    <a:pt x="29" y="101"/>
                    <a:pt x="29" y="101"/>
                    <a:pt x="29" y="101"/>
                  </a:cubicBezTo>
                  <a:cubicBezTo>
                    <a:pt x="29" y="101"/>
                    <a:pt x="29" y="101"/>
                    <a:pt x="29" y="101"/>
                  </a:cubicBezTo>
                  <a:cubicBezTo>
                    <a:pt x="81" y="101"/>
                    <a:pt x="81" y="101"/>
                    <a:pt x="81" y="101"/>
                  </a:cubicBezTo>
                  <a:lnTo>
                    <a:pt x="81"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3" name="Freeform 392@|5FFC:0|FBC:0|LFC:0|LBC:16777215"/>
            <p:cNvSpPr/>
            <p:nvPr/>
          </p:nvSpPr>
          <p:spPr bwMode="auto">
            <a:xfrm>
              <a:off x="6113463" y="5632451"/>
              <a:ext cx="57150" cy="71438"/>
            </a:xfrm>
            <a:custGeom>
              <a:avLst/>
              <a:gdLst>
                <a:gd name="T0" fmla="*/ 53 w 81"/>
                <a:gd name="T1" fmla="*/ 85 h 101"/>
                <a:gd name="T2" fmla="*/ 53 w 81"/>
                <a:gd name="T3" fmla="*/ 84 h 101"/>
                <a:gd name="T4" fmla="*/ 71 w 81"/>
                <a:gd name="T5" fmla="*/ 60 h 101"/>
                <a:gd name="T6" fmla="*/ 79 w 81"/>
                <a:gd name="T7" fmla="*/ 43 h 101"/>
                <a:gd name="T8" fmla="*/ 80 w 81"/>
                <a:gd name="T9" fmla="*/ 29 h 101"/>
                <a:gd name="T10" fmla="*/ 80 w 81"/>
                <a:gd name="T11" fmla="*/ 15 h 101"/>
                <a:gd name="T12" fmla="*/ 58 w 81"/>
                <a:gd name="T13" fmla="*/ 0 h 101"/>
                <a:gd name="T14" fmla="*/ 36 w 81"/>
                <a:gd name="T15" fmla="*/ 15 h 101"/>
                <a:gd name="T16" fmla="*/ 36 w 81"/>
                <a:gd name="T17" fmla="*/ 29 h 101"/>
                <a:gd name="T18" fmla="*/ 37 w 81"/>
                <a:gd name="T19" fmla="*/ 43 h 101"/>
                <a:gd name="T20" fmla="*/ 47 w 81"/>
                <a:gd name="T21" fmla="*/ 62 h 101"/>
                <a:gd name="T22" fmla="*/ 15 w 81"/>
                <a:gd name="T23" fmla="*/ 76 h 101"/>
                <a:gd name="T24" fmla="*/ 0 w 81"/>
                <a:gd name="T25" fmla="*/ 89 h 101"/>
                <a:gd name="T26" fmla="*/ 0 w 81"/>
                <a:gd name="T27" fmla="*/ 101 h 101"/>
                <a:gd name="T28" fmla="*/ 53 w 81"/>
                <a:gd name="T29" fmla="*/ 101 h 101"/>
                <a:gd name="T30" fmla="*/ 53 w 81"/>
                <a:gd name="T31"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101">
                  <a:moveTo>
                    <a:pt x="53" y="85"/>
                  </a:moveTo>
                  <a:cubicBezTo>
                    <a:pt x="53" y="84"/>
                    <a:pt x="53" y="84"/>
                    <a:pt x="53" y="84"/>
                  </a:cubicBezTo>
                  <a:cubicBezTo>
                    <a:pt x="53" y="81"/>
                    <a:pt x="54" y="70"/>
                    <a:pt x="71" y="60"/>
                  </a:cubicBezTo>
                  <a:cubicBezTo>
                    <a:pt x="74" y="55"/>
                    <a:pt x="76" y="50"/>
                    <a:pt x="79" y="43"/>
                  </a:cubicBezTo>
                  <a:cubicBezTo>
                    <a:pt x="81" y="39"/>
                    <a:pt x="80" y="35"/>
                    <a:pt x="80" y="29"/>
                  </a:cubicBezTo>
                  <a:cubicBezTo>
                    <a:pt x="80" y="25"/>
                    <a:pt x="81" y="19"/>
                    <a:pt x="80" y="15"/>
                  </a:cubicBezTo>
                  <a:cubicBezTo>
                    <a:pt x="77" y="3"/>
                    <a:pt x="68" y="0"/>
                    <a:pt x="58" y="0"/>
                  </a:cubicBezTo>
                  <a:cubicBezTo>
                    <a:pt x="48" y="0"/>
                    <a:pt x="40" y="3"/>
                    <a:pt x="36" y="15"/>
                  </a:cubicBezTo>
                  <a:cubicBezTo>
                    <a:pt x="35" y="19"/>
                    <a:pt x="36" y="25"/>
                    <a:pt x="36" y="29"/>
                  </a:cubicBezTo>
                  <a:cubicBezTo>
                    <a:pt x="36" y="35"/>
                    <a:pt x="36" y="39"/>
                    <a:pt x="37" y="43"/>
                  </a:cubicBezTo>
                  <a:cubicBezTo>
                    <a:pt x="41" y="51"/>
                    <a:pt x="43" y="58"/>
                    <a:pt x="47" y="62"/>
                  </a:cubicBezTo>
                  <a:cubicBezTo>
                    <a:pt x="32" y="65"/>
                    <a:pt x="22" y="73"/>
                    <a:pt x="15" y="76"/>
                  </a:cubicBezTo>
                  <a:cubicBezTo>
                    <a:pt x="1" y="82"/>
                    <a:pt x="0" y="89"/>
                    <a:pt x="0" y="89"/>
                  </a:cubicBezTo>
                  <a:cubicBezTo>
                    <a:pt x="0" y="101"/>
                    <a:pt x="0" y="101"/>
                    <a:pt x="0" y="101"/>
                  </a:cubicBezTo>
                  <a:cubicBezTo>
                    <a:pt x="53" y="101"/>
                    <a:pt x="53" y="101"/>
                    <a:pt x="53" y="101"/>
                  </a:cubicBezTo>
                  <a:cubicBezTo>
                    <a:pt x="53" y="85"/>
                    <a:pt x="53" y="85"/>
                    <a:pt x="53"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sp>
          <p:nvSpPr>
            <p:cNvPr id="24" name="Freeform 393@|5FFC:0|FBC:0|LFC:0|LBC:16777215"/>
            <p:cNvSpPr/>
            <p:nvPr/>
          </p:nvSpPr>
          <p:spPr bwMode="auto">
            <a:xfrm>
              <a:off x="6159500" y="5605463"/>
              <a:ext cx="112712" cy="98425"/>
            </a:xfrm>
            <a:custGeom>
              <a:avLst/>
              <a:gdLst>
                <a:gd name="T0" fmla="*/ 139 w 159"/>
                <a:gd name="T1" fmla="*/ 104 h 139"/>
                <a:gd name="T2" fmla="*/ 94 w 159"/>
                <a:gd name="T3" fmla="*/ 85 h 139"/>
                <a:gd name="T4" fmla="*/ 108 w 159"/>
                <a:gd name="T5" fmla="*/ 60 h 139"/>
                <a:gd name="T6" fmla="*/ 110 w 159"/>
                <a:gd name="T7" fmla="*/ 41 h 139"/>
                <a:gd name="T8" fmla="*/ 109 w 159"/>
                <a:gd name="T9" fmla="*/ 21 h 139"/>
                <a:gd name="T10" fmla="*/ 79 w 159"/>
                <a:gd name="T11" fmla="*/ 0 h 139"/>
                <a:gd name="T12" fmla="*/ 49 w 159"/>
                <a:gd name="T13" fmla="*/ 21 h 139"/>
                <a:gd name="T14" fmla="*/ 49 w 159"/>
                <a:gd name="T15" fmla="*/ 41 h 139"/>
                <a:gd name="T16" fmla="*/ 51 w 159"/>
                <a:gd name="T17" fmla="*/ 60 h 139"/>
                <a:gd name="T18" fmla="*/ 64 w 159"/>
                <a:gd name="T19" fmla="*/ 85 h 139"/>
                <a:gd name="T20" fmla="*/ 20 w 159"/>
                <a:gd name="T21" fmla="*/ 104 h 139"/>
                <a:gd name="T22" fmla="*/ 0 w 159"/>
                <a:gd name="T23" fmla="*/ 123 h 139"/>
                <a:gd name="T24" fmla="*/ 0 w 159"/>
                <a:gd name="T25" fmla="*/ 139 h 139"/>
                <a:gd name="T26" fmla="*/ 159 w 159"/>
                <a:gd name="T27" fmla="*/ 139 h 139"/>
                <a:gd name="T28" fmla="*/ 159 w 159"/>
                <a:gd name="T29" fmla="*/ 123 h 139"/>
                <a:gd name="T30" fmla="*/ 139 w 159"/>
                <a:gd name="T31"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139">
                  <a:moveTo>
                    <a:pt x="139" y="104"/>
                  </a:moveTo>
                  <a:cubicBezTo>
                    <a:pt x="129" y="100"/>
                    <a:pt x="115" y="89"/>
                    <a:pt x="94" y="85"/>
                  </a:cubicBezTo>
                  <a:cubicBezTo>
                    <a:pt x="99" y="79"/>
                    <a:pt x="103" y="70"/>
                    <a:pt x="108" y="60"/>
                  </a:cubicBezTo>
                  <a:cubicBezTo>
                    <a:pt x="110" y="53"/>
                    <a:pt x="110" y="48"/>
                    <a:pt x="110" y="41"/>
                  </a:cubicBezTo>
                  <a:cubicBezTo>
                    <a:pt x="110" y="35"/>
                    <a:pt x="111" y="26"/>
                    <a:pt x="109" y="21"/>
                  </a:cubicBezTo>
                  <a:cubicBezTo>
                    <a:pt x="105" y="5"/>
                    <a:pt x="93" y="0"/>
                    <a:pt x="79" y="0"/>
                  </a:cubicBezTo>
                  <a:cubicBezTo>
                    <a:pt x="65" y="0"/>
                    <a:pt x="54" y="5"/>
                    <a:pt x="49" y="21"/>
                  </a:cubicBezTo>
                  <a:cubicBezTo>
                    <a:pt x="48" y="26"/>
                    <a:pt x="49" y="35"/>
                    <a:pt x="49" y="41"/>
                  </a:cubicBezTo>
                  <a:cubicBezTo>
                    <a:pt x="49" y="48"/>
                    <a:pt x="48" y="53"/>
                    <a:pt x="51" y="60"/>
                  </a:cubicBezTo>
                  <a:cubicBezTo>
                    <a:pt x="55" y="70"/>
                    <a:pt x="59" y="79"/>
                    <a:pt x="64" y="85"/>
                  </a:cubicBezTo>
                  <a:cubicBezTo>
                    <a:pt x="43" y="89"/>
                    <a:pt x="29" y="100"/>
                    <a:pt x="20" y="104"/>
                  </a:cubicBezTo>
                  <a:cubicBezTo>
                    <a:pt x="0" y="113"/>
                    <a:pt x="0" y="123"/>
                    <a:pt x="0" y="123"/>
                  </a:cubicBezTo>
                  <a:cubicBezTo>
                    <a:pt x="0" y="139"/>
                    <a:pt x="0" y="139"/>
                    <a:pt x="0" y="139"/>
                  </a:cubicBezTo>
                  <a:cubicBezTo>
                    <a:pt x="159" y="139"/>
                    <a:pt x="159" y="139"/>
                    <a:pt x="159" y="139"/>
                  </a:cubicBezTo>
                  <a:cubicBezTo>
                    <a:pt x="159" y="123"/>
                    <a:pt x="159" y="123"/>
                    <a:pt x="159" y="123"/>
                  </a:cubicBezTo>
                  <a:cubicBezTo>
                    <a:pt x="159" y="123"/>
                    <a:pt x="159" y="113"/>
                    <a:pt x="139"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ea typeface="Microsoft YaHei" panose="020B0503020204020204" pitchFamily="34" charset="-122"/>
                <a:cs typeface="+mn-ea"/>
                <a:sym typeface="Arial" panose="020B0604020202020204" pitchFamily="34" charset="0"/>
              </a:endParaRPr>
            </a:p>
          </p:txBody>
        </p:sp>
      </p:grpSp>
      <p:cxnSp>
        <p:nvCxnSpPr>
          <p:cNvPr id="25" name="直接连接符 24"/>
          <p:cNvCxnSpPr/>
          <p:nvPr/>
        </p:nvCxnSpPr>
        <p:spPr>
          <a:xfrm>
            <a:off x="1019175" y="3738563"/>
            <a:ext cx="2863850"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01713" y="2603500"/>
            <a:ext cx="3144838" cy="515938"/>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7" name="矩形 26"/>
          <p:cNvSpPr/>
          <p:nvPr/>
        </p:nvSpPr>
        <p:spPr>
          <a:xfrm>
            <a:off x="1030288" y="4333875"/>
            <a:ext cx="3116263" cy="515938"/>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9712" name="TextBox 13"/>
          <p:cNvSpPr txBox="1"/>
          <p:nvPr/>
        </p:nvSpPr>
        <p:spPr>
          <a:xfrm>
            <a:off x="1003300" y="227965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9713" name="TextBox 13"/>
          <p:cNvSpPr txBox="1"/>
          <p:nvPr/>
        </p:nvSpPr>
        <p:spPr>
          <a:xfrm>
            <a:off x="1031875" y="4056063"/>
            <a:ext cx="1952625" cy="247650"/>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cxnSp>
        <p:nvCxnSpPr>
          <p:cNvPr id="30" name="直接连接符 29"/>
          <p:cNvCxnSpPr/>
          <p:nvPr/>
        </p:nvCxnSpPr>
        <p:spPr>
          <a:xfrm>
            <a:off x="8328025" y="3738563"/>
            <a:ext cx="2865438"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8353425" y="2603500"/>
            <a:ext cx="3192463" cy="515938"/>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32" name="矩形 31"/>
          <p:cNvSpPr/>
          <p:nvPr/>
        </p:nvSpPr>
        <p:spPr>
          <a:xfrm>
            <a:off x="8353425" y="4332288"/>
            <a:ext cx="3086100" cy="515938"/>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US" altLang="zh-CN" sz="1400" b="0" i="0" u="none" strike="noStrike" kern="1200" cap="none" spc="0" normalizeH="0" baseline="0" noProof="0" dirty="0" smtClean="0">
                <a:ln>
                  <a:noFill/>
                </a:ln>
                <a:solidFill>
                  <a:srgbClr val="445469"/>
                </a:solidFill>
                <a:effectLst/>
                <a:uLnTx/>
                <a:uFillTx/>
                <a:ea typeface="Microsoft YaHei" panose="020B0503020204020204" pitchFamily="34" charset="-122"/>
                <a:cs typeface="+mn-ea"/>
                <a:sym typeface="Arial" panose="020B0604020202020204" pitchFamily="34" charset="0"/>
              </a:rPr>
              <a:t>Please read the instructions and more work at the end of the manual template.</a:t>
            </a:r>
            <a:endParaRPr kumimoji="0" lang="en-US" altLang="zh-CN" sz="1400" b="0" i="0" u="none" strike="noStrike" kern="1200" cap="none" spc="0" normalizeH="0" baseline="0" noProof="0" dirty="0">
              <a:ln>
                <a:noFill/>
              </a:ln>
              <a:solidFill>
                <a:srgbClr val="445469"/>
              </a:solidFill>
              <a:effectLst/>
              <a:uLnTx/>
              <a:uFillTx/>
              <a:ea typeface="Microsoft YaHei" panose="020B0503020204020204" pitchFamily="34" charset="-122"/>
              <a:cs typeface="+mn-ea"/>
              <a:sym typeface="Arial" panose="020B0604020202020204" pitchFamily="34" charset="0"/>
            </a:endParaRPr>
          </a:p>
        </p:txBody>
      </p:sp>
      <p:sp>
        <p:nvSpPr>
          <p:cNvPr id="29717" name="TextBox 13"/>
          <p:cNvSpPr txBox="1"/>
          <p:nvPr/>
        </p:nvSpPr>
        <p:spPr>
          <a:xfrm>
            <a:off x="8355013" y="227965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29718" name="TextBox 13"/>
          <p:cNvSpPr txBox="1"/>
          <p:nvPr/>
        </p:nvSpPr>
        <p:spPr>
          <a:xfrm>
            <a:off x="8355013" y="4054475"/>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空心弧 2"/>
          <p:cNvSpPr/>
          <p:nvPr/>
        </p:nvSpPr>
        <p:spPr>
          <a:xfrm rot="4300279">
            <a:off x="1388269" y="2037556"/>
            <a:ext cx="1800225" cy="1798638"/>
          </a:xfrm>
          <a:prstGeom prst="blockArc">
            <a:avLst>
              <a:gd name="adj1" fmla="val 17100000"/>
              <a:gd name="adj2" fmla="val 11499486"/>
              <a:gd name="adj3" fmla="val 14654"/>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4" name="椭圆 3"/>
          <p:cNvSpPr/>
          <p:nvPr/>
        </p:nvSpPr>
        <p:spPr>
          <a:xfrm rot="4300279">
            <a:off x="1582738" y="2230438"/>
            <a:ext cx="1411288" cy="14112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icrosoft YaHei" panose="020B0503020204020204" pitchFamily="34" charset="-122"/>
              <a:cs typeface="Calibri" panose="020F0502020204030204" pitchFamily="34" charset="0"/>
              <a:sym typeface="Arial" panose="020B0604020202020204" pitchFamily="34" charset="0"/>
            </a:endParaRPr>
          </a:p>
        </p:txBody>
      </p:sp>
      <p:sp>
        <p:nvSpPr>
          <p:cNvPr id="30724" name="KSO_Shape"/>
          <p:cNvSpPr/>
          <p:nvPr/>
        </p:nvSpPr>
        <p:spPr>
          <a:xfrm flipH="1">
            <a:off x="1909763" y="2628900"/>
            <a:ext cx="808037" cy="673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E71F3C"/>
          </a:solidFill>
          <a:ln w="9525">
            <a:noFill/>
          </a:ln>
        </p:spPr>
        <p:txBody>
          <a:bodyPr/>
          <a:p>
            <a:endParaRPr lang="en-US">
              <a:cs typeface="Calibri" panose="020F0502020204030204" pitchFamily="34" charset="0"/>
            </a:endParaRPr>
          </a:p>
        </p:txBody>
      </p:sp>
      <p:sp>
        <p:nvSpPr>
          <p:cNvPr id="30725" name="矩形 6"/>
          <p:cNvSpPr/>
          <p:nvPr/>
        </p:nvSpPr>
        <p:spPr>
          <a:xfrm>
            <a:off x="1265238" y="3959225"/>
            <a:ext cx="2047875" cy="461963"/>
          </a:xfrm>
          <a:prstGeom prst="rect">
            <a:avLst/>
          </a:prstGeom>
          <a:noFill/>
          <a:ln w="9525">
            <a:noFill/>
          </a:ln>
        </p:spPr>
        <p:txBody>
          <a:bodyPr anchor="t">
            <a:spAutoFit/>
          </a:bodyPr>
          <a:p>
            <a:pPr algn="ctr"/>
            <a:r>
              <a:rPr lang="en-US" altLang="zh-CN" sz="2400" dirty="0">
                <a:solidFill>
                  <a:srgbClr val="445469"/>
                </a:solidFill>
                <a:ea typeface="Microsoft YaHei" panose="020B0503020204020204" pitchFamily="34" charset="-122"/>
                <a:cs typeface="Calibri" panose="020F0502020204030204" pitchFamily="34" charset="0"/>
                <a:sym typeface="Arial" panose="020B0604020202020204" pitchFamily="34" charset="0"/>
              </a:rPr>
              <a:t>75%</a:t>
            </a:r>
            <a:endParaRPr lang="zh-CN" altLang="en-US" sz="24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8" name="空心弧 7"/>
          <p:cNvSpPr/>
          <p:nvPr/>
        </p:nvSpPr>
        <p:spPr>
          <a:xfrm rot="4300279">
            <a:off x="5096669" y="2037556"/>
            <a:ext cx="1800225" cy="1798638"/>
          </a:xfrm>
          <a:prstGeom prst="blockArc">
            <a:avLst>
              <a:gd name="adj1" fmla="val 17100000"/>
              <a:gd name="adj2" fmla="val 8867636"/>
              <a:gd name="adj3" fmla="val 11258"/>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椭圆 8"/>
          <p:cNvSpPr/>
          <p:nvPr/>
        </p:nvSpPr>
        <p:spPr>
          <a:xfrm rot="4300279">
            <a:off x="5291138" y="2230438"/>
            <a:ext cx="1411288" cy="14112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icrosoft YaHei" panose="020B0503020204020204" pitchFamily="34" charset="-122"/>
              <a:cs typeface="Calibri" panose="020F0502020204030204" pitchFamily="34" charset="0"/>
              <a:sym typeface="Arial" panose="020B0604020202020204" pitchFamily="34" charset="0"/>
            </a:endParaRPr>
          </a:p>
        </p:txBody>
      </p:sp>
      <p:sp>
        <p:nvSpPr>
          <p:cNvPr id="30728" name="KSO_Shape"/>
          <p:cNvSpPr/>
          <p:nvPr/>
        </p:nvSpPr>
        <p:spPr>
          <a:xfrm flipH="1">
            <a:off x="5618163" y="2628900"/>
            <a:ext cx="808037" cy="673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FCC725"/>
          </a:solidFill>
          <a:ln w="9525">
            <a:noFill/>
          </a:ln>
        </p:spPr>
        <p:txBody>
          <a:bodyPr/>
          <a:p>
            <a:endParaRPr lang="en-US">
              <a:cs typeface="Calibri" panose="020F0502020204030204" pitchFamily="34" charset="0"/>
            </a:endParaRPr>
          </a:p>
        </p:txBody>
      </p:sp>
      <p:sp>
        <p:nvSpPr>
          <p:cNvPr id="30729" name="矩形 10"/>
          <p:cNvSpPr/>
          <p:nvPr/>
        </p:nvSpPr>
        <p:spPr>
          <a:xfrm>
            <a:off x="4973638" y="3959225"/>
            <a:ext cx="2047875" cy="461963"/>
          </a:xfrm>
          <a:prstGeom prst="rect">
            <a:avLst/>
          </a:prstGeom>
          <a:noFill/>
          <a:ln w="9525">
            <a:noFill/>
          </a:ln>
        </p:spPr>
        <p:txBody>
          <a:bodyPr anchor="t">
            <a:spAutoFit/>
          </a:bodyPr>
          <a:p>
            <a:pPr algn="ctr"/>
            <a:r>
              <a:rPr lang="en-US" altLang="zh-CN" sz="2400" dirty="0">
                <a:solidFill>
                  <a:srgbClr val="445469"/>
                </a:solidFill>
                <a:ea typeface="Microsoft YaHei" panose="020B0503020204020204" pitchFamily="34" charset="-122"/>
                <a:cs typeface="Calibri" panose="020F0502020204030204" pitchFamily="34" charset="0"/>
                <a:sym typeface="Arial" panose="020B0604020202020204" pitchFamily="34" charset="0"/>
              </a:rPr>
              <a:t>60%</a:t>
            </a:r>
            <a:endParaRPr lang="zh-CN" altLang="en-US" sz="24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 name="空心弧 11"/>
          <p:cNvSpPr/>
          <p:nvPr/>
        </p:nvSpPr>
        <p:spPr>
          <a:xfrm rot="4300279">
            <a:off x="8805069" y="2037556"/>
            <a:ext cx="1800225" cy="1798638"/>
          </a:xfrm>
          <a:prstGeom prst="blockArc">
            <a:avLst>
              <a:gd name="adj1" fmla="val 12505679"/>
              <a:gd name="adj2" fmla="val 10800000"/>
              <a:gd name="adj3" fmla="val 13866"/>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13" name="椭圆 12"/>
          <p:cNvSpPr/>
          <p:nvPr/>
        </p:nvSpPr>
        <p:spPr>
          <a:xfrm rot="4300279">
            <a:off x="8999538" y="2230438"/>
            <a:ext cx="1411288" cy="14112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icrosoft YaHei" panose="020B0503020204020204" pitchFamily="34" charset="-122"/>
              <a:cs typeface="Calibri" panose="020F0502020204030204" pitchFamily="34" charset="0"/>
              <a:sym typeface="Arial" panose="020B0604020202020204" pitchFamily="34" charset="0"/>
            </a:endParaRPr>
          </a:p>
        </p:txBody>
      </p:sp>
      <p:sp>
        <p:nvSpPr>
          <p:cNvPr id="30732" name="KSO_Shape"/>
          <p:cNvSpPr/>
          <p:nvPr/>
        </p:nvSpPr>
        <p:spPr>
          <a:xfrm flipH="1">
            <a:off x="9326563" y="2628900"/>
            <a:ext cx="808037" cy="673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02B3C5"/>
          </a:solidFill>
          <a:ln w="9525">
            <a:noFill/>
          </a:ln>
        </p:spPr>
        <p:txBody>
          <a:bodyPr/>
          <a:p>
            <a:endParaRPr lang="en-US">
              <a:cs typeface="Calibri" panose="020F0502020204030204" pitchFamily="34" charset="0"/>
            </a:endParaRPr>
          </a:p>
        </p:txBody>
      </p:sp>
      <p:sp>
        <p:nvSpPr>
          <p:cNvPr id="30733" name="矩形 14"/>
          <p:cNvSpPr/>
          <p:nvPr/>
        </p:nvSpPr>
        <p:spPr>
          <a:xfrm>
            <a:off x="8682038" y="3959225"/>
            <a:ext cx="2047875" cy="461963"/>
          </a:xfrm>
          <a:prstGeom prst="rect">
            <a:avLst/>
          </a:prstGeom>
          <a:noFill/>
          <a:ln w="9525">
            <a:noFill/>
          </a:ln>
        </p:spPr>
        <p:txBody>
          <a:bodyPr anchor="t">
            <a:spAutoFit/>
          </a:bodyPr>
          <a:p>
            <a:pPr algn="ctr"/>
            <a:r>
              <a:rPr lang="en-US" altLang="zh-CN" sz="2400" dirty="0">
                <a:solidFill>
                  <a:srgbClr val="445469"/>
                </a:solidFill>
                <a:ea typeface="Microsoft YaHei" panose="020B0503020204020204" pitchFamily="34" charset="-122"/>
                <a:cs typeface="Calibri" panose="020F0502020204030204" pitchFamily="34" charset="0"/>
                <a:sym typeface="Arial" panose="020B0604020202020204" pitchFamily="34" charset="0"/>
              </a:rPr>
              <a:t>90%</a:t>
            </a:r>
            <a:endParaRPr lang="zh-CN" altLang="en-US" sz="24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4" name="TextBox 13"/>
          <p:cNvSpPr txBox="1"/>
          <p:nvPr/>
        </p:nvSpPr>
        <p:spPr>
          <a:xfrm>
            <a:off x="974725" y="4551363"/>
            <a:ext cx="2338388"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5" name="TextBox 13"/>
          <p:cNvSpPr txBox="1"/>
          <p:nvPr/>
        </p:nvSpPr>
        <p:spPr>
          <a:xfrm>
            <a:off x="977900" y="4837113"/>
            <a:ext cx="2335213"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6" name="TextBox 13"/>
          <p:cNvSpPr txBox="1"/>
          <p:nvPr/>
        </p:nvSpPr>
        <p:spPr>
          <a:xfrm>
            <a:off x="4749800" y="4551363"/>
            <a:ext cx="2338388"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7" name="TextBox 13"/>
          <p:cNvSpPr txBox="1"/>
          <p:nvPr/>
        </p:nvSpPr>
        <p:spPr>
          <a:xfrm>
            <a:off x="4787900" y="4837113"/>
            <a:ext cx="2333625" cy="369887"/>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8" name="TextBox 13"/>
          <p:cNvSpPr txBox="1"/>
          <p:nvPr/>
        </p:nvSpPr>
        <p:spPr>
          <a:xfrm>
            <a:off x="8504238" y="4551363"/>
            <a:ext cx="2338387"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0739" name="TextBox 13"/>
          <p:cNvSpPr txBox="1"/>
          <p:nvPr/>
        </p:nvSpPr>
        <p:spPr>
          <a:xfrm>
            <a:off x="8509000" y="4837113"/>
            <a:ext cx="2333625"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pic>
        <p:nvPicPr>
          <p:cNvPr id="31746" name="Picture 6" descr="team1.jpg"/>
          <p:cNvPicPr>
            <a:picLocks noChangeAspect="1"/>
          </p:cNvPicPr>
          <p:nvPr/>
        </p:nvPicPr>
        <p:blipFill>
          <a:blip r:embed="rId1"/>
          <a:srcRect l="-285" t="322" r="61" b="15482"/>
          <a:stretch>
            <a:fillRect/>
          </a:stretch>
        </p:blipFill>
        <p:spPr>
          <a:xfrm>
            <a:off x="742950" y="1785938"/>
            <a:ext cx="2444750" cy="2054225"/>
          </a:xfrm>
          <a:prstGeom prst="rect">
            <a:avLst/>
          </a:prstGeom>
          <a:noFill/>
          <a:ln w="25400" cap="flat" cmpd="sng">
            <a:solidFill>
              <a:srgbClr val="000000">
                <a:alpha val="0"/>
              </a:srgbClr>
            </a:solidFill>
            <a:prstDash val="solid"/>
            <a:miter/>
            <a:headEnd type="none" w="med" len="med"/>
            <a:tailEnd type="none" w="med" len="med"/>
          </a:ln>
        </p:spPr>
      </p:pic>
      <p:sp>
        <p:nvSpPr>
          <p:cNvPr id="4" name="Rectangle 12"/>
          <p:cNvSpPr/>
          <p:nvPr/>
        </p:nvSpPr>
        <p:spPr>
          <a:xfrm>
            <a:off x="742950" y="3840163"/>
            <a:ext cx="611188" cy="141288"/>
          </a:xfrm>
          <a:prstGeom prst="rect">
            <a:avLst/>
          </a:prstGeom>
          <a:solidFill>
            <a:srgbClr val="FFBF53"/>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5" name="Rectangle 13"/>
          <p:cNvSpPr/>
          <p:nvPr/>
        </p:nvSpPr>
        <p:spPr>
          <a:xfrm>
            <a:off x="1354138" y="3840163"/>
            <a:ext cx="611188" cy="141288"/>
          </a:xfrm>
          <a:prstGeom prst="rect">
            <a:avLst/>
          </a:prstGeom>
          <a:solidFill>
            <a:srgbClr val="F07474"/>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7" name="Rectangle 14"/>
          <p:cNvSpPr/>
          <p:nvPr/>
        </p:nvSpPr>
        <p:spPr>
          <a:xfrm>
            <a:off x="1965325" y="3840163"/>
            <a:ext cx="611188" cy="141288"/>
          </a:xfrm>
          <a:prstGeom prst="rect">
            <a:avLst/>
          </a:prstGeom>
          <a:solidFill>
            <a:srgbClr val="02B3C5"/>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8" name="Rectangle 15"/>
          <p:cNvSpPr/>
          <p:nvPr/>
        </p:nvSpPr>
        <p:spPr>
          <a:xfrm>
            <a:off x="2576513" y="3840163"/>
            <a:ext cx="611188" cy="141288"/>
          </a:xfrm>
          <a:prstGeom prst="rect">
            <a:avLst/>
          </a:prstGeom>
          <a:solidFill>
            <a:srgbClr val="6A3C7C"/>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pic>
        <p:nvPicPr>
          <p:cNvPr id="31751" name="Picture 7" descr="team2.jpg"/>
          <p:cNvPicPr>
            <a:picLocks noChangeAspect="1"/>
          </p:cNvPicPr>
          <p:nvPr/>
        </p:nvPicPr>
        <p:blipFill>
          <a:blip r:embed="rId2"/>
          <a:srcRect l="2589" t="17041" r="13498" b="12195"/>
          <a:stretch>
            <a:fillRect/>
          </a:stretch>
        </p:blipFill>
        <p:spPr>
          <a:xfrm>
            <a:off x="3500438" y="1785938"/>
            <a:ext cx="2446337" cy="2062162"/>
          </a:xfrm>
          <a:prstGeom prst="rect">
            <a:avLst/>
          </a:prstGeom>
          <a:noFill/>
          <a:ln w="25400" cap="flat" cmpd="sng">
            <a:solidFill>
              <a:srgbClr val="000000">
                <a:alpha val="0"/>
              </a:srgbClr>
            </a:solidFill>
            <a:prstDash val="solid"/>
            <a:miter/>
            <a:headEnd type="none" w="med" len="med"/>
            <a:tailEnd type="none" w="med" len="med"/>
          </a:ln>
        </p:spPr>
      </p:pic>
      <p:sp>
        <p:nvSpPr>
          <p:cNvPr id="10" name="Rectangle 17"/>
          <p:cNvSpPr/>
          <p:nvPr/>
        </p:nvSpPr>
        <p:spPr>
          <a:xfrm>
            <a:off x="3500438" y="3840163"/>
            <a:ext cx="612775" cy="141288"/>
          </a:xfrm>
          <a:prstGeom prst="rect">
            <a:avLst/>
          </a:prstGeom>
          <a:solidFill>
            <a:srgbClr val="FFBF53"/>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1" name="Rectangle 18"/>
          <p:cNvSpPr/>
          <p:nvPr/>
        </p:nvSpPr>
        <p:spPr>
          <a:xfrm>
            <a:off x="4113213" y="3840163"/>
            <a:ext cx="611188" cy="141288"/>
          </a:xfrm>
          <a:prstGeom prst="rect">
            <a:avLst/>
          </a:prstGeom>
          <a:solidFill>
            <a:srgbClr val="F07474"/>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2" name="Rectangle 19"/>
          <p:cNvSpPr/>
          <p:nvPr/>
        </p:nvSpPr>
        <p:spPr>
          <a:xfrm>
            <a:off x="4724400" y="3840163"/>
            <a:ext cx="611188" cy="141288"/>
          </a:xfrm>
          <a:prstGeom prst="rect">
            <a:avLst/>
          </a:prstGeom>
          <a:solidFill>
            <a:srgbClr val="02B3C5"/>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3" name="Rectangle 20"/>
          <p:cNvSpPr/>
          <p:nvPr/>
        </p:nvSpPr>
        <p:spPr>
          <a:xfrm>
            <a:off x="5335588" y="3840163"/>
            <a:ext cx="611188" cy="141288"/>
          </a:xfrm>
          <a:prstGeom prst="rect">
            <a:avLst/>
          </a:prstGeom>
          <a:solidFill>
            <a:srgbClr val="6A3C7C"/>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pic>
        <p:nvPicPr>
          <p:cNvPr id="31756" name="Picture 8" descr="team3.jpg"/>
          <p:cNvPicPr>
            <a:picLocks noChangeAspect="1"/>
          </p:cNvPicPr>
          <p:nvPr/>
        </p:nvPicPr>
        <p:blipFill>
          <a:blip r:embed="rId3"/>
          <a:srcRect l="12738" t="11542" r="4355" b="19417"/>
          <a:stretch>
            <a:fillRect/>
          </a:stretch>
        </p:blipFill>
        <p:spPr>
          <a:xfrm>
            <a:off x="6251575" y="1785938"/>
            <a:ext cx="2454275" cy="2111375"/>
          </a:xfrm>
          <a:prstGeom prst="rect">
            <a:avLst/>
          </a:prstGeom>
          <a:noFill/>
          <a:ln w="25400" cap="flat" cmpd="sng">
            <a:solidFill>
              <a:srgbClr val="000000">
                <a:alpha val="0"/>
              </a:srgbClr>
            </a:solidFill>
            <a:prstDash val="solid"/>
            <a:miter/>
            <a:headEnd type="none" w="med" len="med"/>
            <a:tailEnd type="none" w="med" len="med"/>
          </a:ln>
        </p:spPr>
      </p:pic>
      <p:sp>
        <p:nvSpPr>
          <p:cNvPr id="15" name="Rectangle 22"/>
          <p:cNvSpPr/>
          <p:nvPr/>
        </p:nvSpPr>
        <p:spPr>
          <a:xfrm>
            <a:off x="6259513" y="3840163"/>
            <a:ext cx="611188" cy="141288"/>
          </a:xfrm>
          <a:prstGeom prst="rect">
            <a:avLst/>
          </a:prstGeom>
          <a:solidFill>
            <a:srgbClr val="FFBF53"/>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6" name="Rectangle 23"/>
          <p:cNvSpPr/>
          <p:nvPr/>
        </p:nvSpPr>
        <p:spPr>
          <a:xfrm>
            <a:off x="6870700" y="3840163"/>
            <a:ext cx="612775" cy="141288"/>
          </a:xfrm>
          <a:prstGeom prst="rect">
            <a:avLst/>
          </a:prstGeom>
          <a:solidFill>
            <a:srgbClr val="F07474"/>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7" name="Rectangle 24"/>
          <p:cNvSpPr/>
          <p:nvPr/>
        </p:nvSpPr>
        <p:spPr>
          <a:xfrm>
            <a:off x="7483475" y="3840163"/>
            <a:ext cx="611188" cy="141288"/>
          </a:xfrm>
          <a:prstGeom prst="rect">
            <a:avLst/>
          </a:prstGeom>
          <a:solidFill>
            <a:srgbClr val="02B3C5"/>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18" name="Rectangle 25"/>
          <p:cNvSpPr/>
          <p:nvPr/>
        </p:nvSpPr>
        <p:spPr>
          <a:xfrm>
            <a:off x="8094663" y="3840163"/>
            <a:ext cx="611188" cy="141288"/>
          </a:xfrm>
          <a:prstGeom prst="rect">
            <a:avLst/>
          </a:prstGeom>
          <a:solidFill>
            <a:srgbClr val="6A3C7C"/>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pic>
        <p:nvPicPr>
          <p:cNvPr id="31761" name="Picture 9" descr="team4.jpg"/>
          <p:cNvPicPr>
            <a:picLocks noChangeAspect="1"/>
          </p:cNvPicPr>
          <p:nvPr/>
        </p:nvPicPr>
        <p:blipFill>
          <a:blip r:embed="rId4"/>
          <a:srcRect l="12531" t="16812" r="6308" b="15247"/>
          <a:stretch>
            <a:fillRect/>
          </a:stretch>
        </p:blipFill>
        <p:spPr>
          <a:xfrm>
            <a:off x="9018588" y="1785938"/>
            <a:ext cx="2454275" cy="2054225"/>
          </a:xfrm>
          <a:prstGeom prst="rect">
            <a:avLst/>
          </a:prstGeom>
          <a:noFill/>
          <a:ln w="25400" cap="flat" cmpd="sng">
            <a:solidFill>
              <a:srgbClr val="000000">
                <a:alpha val="0"/>
              </a:srgbClr>
            </a:solidFill>
            <a:prstDash val="solid"/>
            <a:miter/>
            <a:headEnd type="none" w="med" len="med"/>
            <a:tailEnd type="none" w="med" len="med"/>
          </a:ln>
        </p:spPr>
      </p:pic>
      <p:sp>
        <p:nvSpPr>
          <p:cNvPr id="20" name="Rectangle 27"/>
          <p:cNvSpPr/>
          <p:nvPr/>
        </p:nvSpPr>
        <p:spPr>
          <a:xfrm>
            <a:off x="9018588" y="3840163"/>
            <a:ext cx="611188" cy="141288"/>
          </a:xfrm>
          <a:prstGeom prst="rect">
            <a:avLst/>
          </a:prstGeom>
          <a:solidFill>
            <a:srgbClr val="FFBF53"/>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21" name="Rectangle 28"/>
          <p:cNvSpPr/>
          <p:nvPr/>
        </p:nvSpPr>
        <p:spPr>
          <a:xfrm>
            <a:off x="9629775" y="3840163"/>
            <a:ext cx="611188" cy="141288"/>
          </a:xfrm>
          <a:prstGeom prst="rect">
            <a:avLst/>
          </a:prstGeom>
          <a:solidFill>
            <a:srgbClr val="F07474"/>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22" name="Rectangle 29"/>
          <p:cNvSpPr/>
          <p:nvPr/>
        </p:nvSpPr>
        <p:spPr>
          <a:xfrm>
            <a:off x="10240963" y="3840163"/>
            <a:ext cx="612775" cy="141288"/>
          </a:xfrm>
          <a:prstGeom prst="rect">
            <a:avLst/>
          </a:prstGeom>
          <a:solidFill>
            <a:srgbClr val="02B3C5"/>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23" name="Rectangle 30"/>
          <p:cNvSpPr/>
          <p:nvPr/>
        </p:nvSpPr>
        <p:spPr>
          <a:xfrm>
            <a:off x="10853738" y="3840163"/>
            <a:ext cx="611188" cy="141288"/>
          </a:xfrm>
          <a:prstGeom prst="rect">
            <a:avLst/>
          </a:prstGeom>
          <a:solidFill>
            <a:srgbClr val="6A3C7C"/>
          </a:solidFill>
          <a:ln w="12700" cap="flat" cmpd="sng" algn="ctr">
            <a:noFill/>
            <a:prstDash val="solid"/>
            <a:miter lim="800000"/>
          </a:ln>
          <a:effectLst/>
        </p:spPr>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Calibri" panose="020F0502020204030204" pitchFamily="34" charset="0"/>
              <a:cs typeface="Calibri" panose="020F0502020204030204" pitchFamily="34" charset="0"/>
            </a:endParaRPr>
          </a:p>
        </p:txBody>
      </p:sp>
      <p:sp>
        <p:nvSpPr>
          <p:cNvPr id="31766" name="TextBox 13"/>
          <p:cNvSpPr txBox="1"/>
          <p:nvPr/>
        </p:nvSpPr>
        <p:spPr>
          <a:xfrm>
            <a:off x="942975" y="4859338"/>
            <a:ext cx="2336800"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67" name="TextBox 13"/>
          <p:cNvSpPr txBox="1"/>
          <p:nvPr/>
        </p:nvSpPr>
        <p:spPr>
          <a:xfrm>
            <a:off x="1068388" y="5145088"/>
            <a:ext cx="2044700"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68" name="TextBox 13"/>
          <p:cNvSpPr txBox="1"/>
          <p:nvPr/>
        </p:nvSpPr>
        <p:spPr>
          <a:xfrm>
            <a:off x="3608388" y="4859338"/>
            <a:ext cx="2338387"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69" name="TextBox 13"/>
          <p:cNvSpPr txBox="1"/>
          <p:nvPr/>
        </p:nvSpPr>
        <p:spPr>
          <a:xfrm>
            <a:off x="3735388" y="5145088"/>
            <a:ext cx="2044700"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70" name="TextBox 13"/>
          <p:cNvSpPr txBox="1"/>
          <p:nvPr/>
        </p:nvSpPr>
        <p:spPr>
          <a:xfrm>
            <a:off x="6367463" y="4859338"/>
            <a:ext cx="2338387"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71" name="TextBox 13"/>
          <p:cNvSpPr txBox="1"/>
          <p:nvPr/>
        </p:nvSpPr>
        <p:spPr>
          <a:xfrm>
            <a:off x="6494463" y="5145088"/>
            <a:ext cx="2043112"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72" name="TextBox 13"/>
          <p:cNvSpPr txBox="1"/>
          <p:nvPr/>
        </p:nvSpPr>
        <p:spPr>
          <a:xfrm>
            <a:off x="9121775" y="4859338"/>
            <a:ext cx="2338388" cy="246062"/>
          </a:xfrm>
          <a:prstGeom prst="rect">
            <a:avLst/>
          </a:prstGeom>
          <a:noFill/>
          <a:ln w="9525">
            <a:noFill/>
          </a:ln>
        </p:spPr>
        <p:txBody>
          <a:bodyPr lIns="0" tIns="0" rIns="0" bIns="0" anchor="t">
            <a:spAutoFit/>
          </a:bodyPr>
          <a:p>
            <a:pPr algn="ct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31773" name="TextBox 13"/>
          <p:cNvSpPr txBox="1"/>
          <p:nvPr/>
        </p:nvSpPr>
        <p:spPr>
          <a:xfrm>
            <a:off x="9248775" y="5145088"/>
            <a:ext cx="2044700" cy="368300"/>
          </a:xfrm>
          <a:prstGeom prst="rect">
            <a:avLst/>
          </a:prstGeom>
          <a:noFill/>
          <a:ln w="9525">
            <a:noFill/>
          </a:ln>
        </p:spPr>
        <p:txBody>
          <a:bodyPr lIns="0" tIns="0" rIns="0" bIns="0" anchor="t">
            <a:spAutoFit/>
          </a:bodyPr>
          <a:p>
            <a:pPr algn="ct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pic>
        <p:nvPicPr>
          <p:cNvPr id="32770" name="图片 2"/>
          <p:cNvPicPr>
            <a:picLocks noChangeAspect="1"/>
          </p:cNvPicPr>
          <p:nvPr/>
        </p:nvPicPr>
        <p:blipFill>
          <a:blip r:embed="rId1"/>
          <a:srcRect r="14122"/>
          <a:stretch>
            <a:fillRect/>
          </a:stretch>
        </p:blipFill>
        <p:spPr>
          <a:xfrm>
            <a:off x="4398963" y="1609725"/>
            <a:ext cx="3382962" cy="2536825"/>
          </a:xfrm>
          <a:prstGeom prst="rect">
            <a:avLst/>
          </a:prstGeom>
          <a:noFill/>
          <a:ln w="9525">
            <a:noFill/>
          </a:ln>
        </p:spPr>
      </p:pic>
      <p:pic>
        <p:nvPicPr>
          <p:cNvPr id="32771" name="图片 3"/>
          <p:cNvPicPr>
            <a:picLocks noChangeAspect="1"/>
          </p:cNvPicPr>
          <p:nvPr/>
        </p:nvPicPr>
        <p:blipFill>
          <a:blip r:embed="rId1"/>
          <a:srcRect r="14122"/>
          <a:stretch>
            <a:fillRect/>
          </a:stretch>
        </p:blipFill>
        <p:spPr>
          <a:xfrm>
            <a:off x="7904163" y="1609725"/>
            <a:ext cx="3382962" cy="2536825"/>
          </a:xfrm>
          <a:prstGeom prst="rect">
            <a:avLst/>
          </a:prstGeom>
          <a:noFill/>
          <a:ln w="9525">
            <a:noFill/>
          </a:ln>
        </p:spPr>
      </p:pic>
      <p:pic>
        <p:nvPicPr>
          <p:cNvPr id="32772" name="图片 4"/>
          <p:cNvPicPr>
            <a:picLocks noChangeAspect="1"/>
          </p:cNvPicPr>
          <p:nvPr/>
        </p:nvPicPr>
        <p:blipFill>
          <a:blip r:embed="rId1"/>
          <a:srcRect r="14122"/>
          <a:stretch>
            <a:fillRect/>
          </a:stretch>
        </p:blipFill>
        <p:spPr>
          <a:xfrm>
            <a:off x="892175" y="1609725"/>
            <a:ext cx="3382963" cy="2536825"/>
          </a:xfrm>
          <a:prstGeom prst="rect">
            <a:avLst/>
          </a:prstGeom>
          <a:noFill/>
          <a:ln w="9525">
            <a:noFill/>
          </a:ln>
        </p:spPr>
      </p:pic>
      <p:sp>
        <p:nvSpPr>
          <p:cNvPr id="7" name="TextBox 7"/>
          <p:cNvSpPr txBox="1"/>
          <p:nvPr/>
        </p:nvSpPr>
        <p:spPr>
          <a:xfrm>
            <a:off x="776288" y="4184650"/>
            <a:ext cx="1958975" cy="419100"/>
          </a:xfrm>
          <a:prstGeom prst="rect">
            <a:avLst/>
          </a:prstGeom>
          <a:noFill/>
        </p:spPr>
        <p:txBody>
          <a:bodyPr wrap="none" rtlCol="0">
            <a:spAutoFit/>
          </a:bodyPr>
          <a:lstStyle/>
          <a:p>
            <a:pPr marR="0" defTabSz="1217295" fontAlgn="auto">
              <a:spcBef>
                <a:spcPts val="0"/>
              </a:spcBef>
              <a:spcAft>
                <a:spcPts val="0"/>
              </a:spcAft>
              <a:buClrTx/>
              <a:buSzTx/>
              <a:defRPr/>
            </a:pPr>
            <a:r>
              <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rPr>
              <a:t>Average ratings</a:t>
            </a:r>
            <a:endPar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endParaRPr>
          </a:p>
        </p:txBody>
      </p:sp>
      <p:sp>
        <p:nvSpPr>
          <p:cNvPr id="8" name="Freeform 153"/>
          <p:cNvSpPr>
            <a:spLocks noEditPoints="1"/>
          </p:cNvSpPr>
          <p:nvPr/>
        </p:nvSpPr>
        <p:spPr bwMode="auto">
          <a:xfrm>
            <a:off x="8778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9" name="Freeform 153"/>
          <p:cNvSpPr>
            <a:spLocks noEditPoints="1"/>
          </p:cNvSpPr>
          <p:nvPr/>
        </p:nvSpPr>
        <p:spPr bwMode="auto">
          <a:xfrm>
            <a:off x="11699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0" name="Freeform 153"/>
          <p:cNvSpPr>
            <a:spLocks noEditPoints="1"/>
          </p:cNvSpPr>
          <p:nvPr/>
        </p:nvSpPr>
        <p:spPr bwMode="auto">
          <a:xfrm>
            <a:off x="14620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1" name="Freeform 153"/>
          <p:cNvSpPr>
            <a:spLocks noEditPoints="1"/>
          </p:cNvSpPr>
          <p:nvPr/>
        </p:nvSpPr>
        <p:spPr bwMode="auto">
          <a:xfrm>
            <a:off x="1755775"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2" name="Freeform 153"/>
          <p:cNvSpPr>
            <a:spLocks noEditPoints="1"/>
          </p:cNvSpPr>
          <p:nvPr/>
        </p:nvSpPr>
        <p:spPr bwMode="auto">
          <a:xfrm>
            <a:off x="2047875"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3" name="TextBox 38"/>
          <p:cNvSpPr txBox="1"/>
          <p:nvPr/>
        </p:nvSpPr>
        <p:spPr>
          <a:xfrm>
            <a:off x="7773988" y="4184650"/>
            <a:ext cx="1958975" cy="419100"/>
          </a:xfrm>
          <a:prstGeom prst="rect">
            <a:avLst/>
          </a:prstGeom>
          <a:noFill/>
        </p:spPr>
        <p:txBody>
          <a:bodyPr wrap="none" rtlCol="0">
            <a:spAutoFit/>
          </a:bodyPr>
          <a:lstStyle/>
          <a:p>
            <a:pPr marR="0" defTabSz="1217295" fontAlgn="auto">
              <a:spcBef>
                <a:spcPts val="0"/>
              </a:spcBef>
              <a:spcAft>
                <a:spcPts val="0"/>
              </a:spcAft>
              <a:buClrTx/>
              <a:buSzTx/>
              <a:defRPr/>
            </a:pPr>
            <a:r>
              <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rPr>
              <a:t>Average ratings</a:t>
            </a:r>
            <a:endPar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endParaRPr>
          </a:p>
        </p:txBody>
      </p:sp>
      <p:sp>
        <p:nvSpPr>
          <p:cNvPr id="14" name="Freeform 153"/>
          <p:cNvSpPr>
            <a:spLocks noEditPoints="1"/>
          </p:cNvSpPr>
          <p:nvPr/>
        </p:nvSpPr>
        <p:spPr bwMode="auto">
          <a:xfrm>
            <a:off x="78755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5" name="Freeform 153"/>
          <p:cNvSpPr>
            <a:spLocks noEditPoints="1"/>
          </p:cNvSpPr>
          <p:nvPr/>
        </p:nvSpPr>
        <p:spPr bwMode="auto">
          <a:xfrm>
            <a:off x="81676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6" name="Freeform 153"/>
          <p:cNvSpPr>
            <a:spLocks noEditPoints="1"/>
          </p:cNvSpPr>
          <p:nvPr/>
        </p:nvSpPr>
        <p:spPr bwMode="auto">
          <a:xfrm>
            <a:off x="84597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7" name="Freeform 153"/>
          <p:cNvSpPr>
            <a:spLocks noEditPoints="1"/>
          </p:cNvSpPr>
          <p:nvPr/>
        </p:nvSpPr>
        <p:spPr bwMode="auto">
          <a:xfrm>
            <a:off x="87518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8" name="Freeform 153"/>
          <p:cNvSpPr>
            <a:spLocks noEditPoints="1"/>
          </p:cNvSpPr>
          <p:nvPr/>
        </p:nvSpPr>
        <p:spPr bwMode="auto">
          <a:xfrm>
            <a:off x="904398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19" name="TextBox 48"/>
          <p:cNvSpPr txBox="1"/>
          <p:nvPr/>
        </p:nvSpPr>
        <p:spPr>
          <a:xfrm>
            <a:off x="4275138" y="4184650"/>
            <a:ext cx="1958975" cy="419100"/>
          </a:xfrm>
          <a:prstGeom prst="rect">
            <a:avLst/>
          </a:prstGeom>
          <a:noFill/>
        </p:spPr>
        <p:txBody>
          <a:bodyPr wrap="none" rtlCol="0">
            <a:spAutoFit/>
          </a:bodyPr>
          <a:lstStyle/>
          <a:p>
            <a:pPr marR="0" defTabSz="1217295" fontAlgn="auto">
              <a:spcBef>
                <a:spcPts val="0"/>
              </a:spcBef>
              <a:spcAft>
                <a:spcPts val="0"/>
              </a:spcAft>
              <a:buClrTx/>
              <a:buSzTx/>
              <a:defRPr/>
            </a:pPr>
            <a:r>
              <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rPr>
              <a:t>Average ratings</a:t>
            </a:r>
            <a:endParaRPr kumimoji="0" lang="en-US" sz="2130" b="1" kern="0" cap="none" spc="0" normalizeH="0" baseline="0" noProof="0" dirty="0" smtClean="0">
              <a:solidFill>
                <a:srgbClr val="445469"/>
              </a:solidFill>
              <a:latin typeface="+mn-lt"/>
              <a:ea typeface="Calibri" panose="020F0502020204030204" pitchFamily="34" charset="0"/>
              <a:cs typeface="Calibri" panose="020F0502020204030204" pitchFamily="34" charset="0"/>
              <a:sym typeface="+mn-ea"/>
            </a:endParaRPr>
          </a:p>
        </p:txBody>
      </p:sp>
      <p:sp>
        <p:nvSpPr>
          <p:cNvPr id="20" name="Freeform 153"/>
          <p:cNvSpPr>
            <a:spLocks noEditPoints="1"/>
          </p:cNvSpPr>
          <p:nvPr/>
        </p:nvSpPr>
        <p:spPr bwMode="auto">
          <a:xfrm>
            <a:off x="437673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21" name="Freeform 153"/>
          <p:cNvSpPr>
            <a:spLocks noEditPoints="1"/>
          </p:cNvSpPr>
          <p:nvPr/>
        </p:nvSpPr>
        <p:spPr bwMode="auto">
          <a:xfrm>
            <a:off x="466883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22" name="Freeform 153"/>
          <p:cNvSpPr>
            <a:spLocks noEditPoints="1"/>
          </p:cNvSpPr>
          <p:nvPr/>
        </p:nvSpPr>
        <p:spPr bwMode="auto">
          <a:xfrm>
            <a:off x="496093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E71F3C"/>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23" name="Freeform 153"/>
          <p:cNvSpPr>
            <a:spLocks noEditPoints="1"/>
          </p:cNvSpPr>
          <p:nvPr/>
        </p:nvSpPr>
        <p:spPr bwMode="auto">
          <a:xfrm>
            <a:off x="5253038"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sp>
        <p:nvSpPr>
          <p:cNvPr id="24" name="Freeform 153"/>
          <p:cNvSpPr>
            <a:spLocks noEditPoints="1"/>
          </p:cNvSpPr>
          <p:nvPr/>
        </p:nvSpPr>
        <p:spPr bwMode="auto">
          <a:xfrm>
            <a:off x="5546725" y="4640263"/>
            <a:ext cx="268288" cy="258763"/>
          </a:xfrm>
          <a:custGeom>
            <a:avLst/>
            <a:gdLst/>
            <a:ahLst/>
            <a:cxnLst>
              <a:cxn ang="0">
                <a:pos x="58" y="24"/>
              </a:cxn>
              <a:cxn ang="0">
                <a:pos x="45" y="37"/>
              </a:cxn>
              <a:cxn ang="0">
                <a:pos x="48" y="55"/>
              </a:cxn>
              <a:cxn ang="0">
                <a:pos x="48" y="55"/>
              </a:cxn>
              <a:cxn ang="0">
                <a:pos x="47" y="57"/>
              </a:cxn>
              <a:cxn ang="0">
                <a:pos x="45" y="57"/>
              </a:cxn>
              <a:cxn ang="0">
                <a:pos x="29" y="48"/>
              </a:cxn>
              <a:cxn ang="0">
                <a:pos x="13" y="57"/>
              </a:cxn>
              <a:cxn ang="0">
                <a:pos x="12" y="57"/>
              </a:cxn>
              <a:cxn ang="0">
                <a:pos x="11" y="55"/>
              </a:cxn>
              <a:cxn ang="0">
                <a:pos x="11" y="55"/>
              </a:cxn>
              <a:cxn ang="0">
                <a:pos x="14" y="37"/>
              </a:cxn>
              <a:cxn ang="0">
                <a:pos x="1" y="24"/>
              </a:cxn>
              <a:cxn ang="0">
                <a:pos x="0" y="22"/>
              </a:cxn>
              <a:cxn ang="0">
                <a:pos x="2" y="21"/>
              </a:cxn>
              <a:cxn ang="0">
                <a:pos x="20" y="18"/>
              </a:cxn>
              <a:cxn ang="0">
                <a:pos x="28" y="2"/>
              </a:cxn>
              <a:cxn ang="0">
                <a:pos x="29" y="0"/>
              </a:cxn>
              <a:cxn ang="0">
                <a:pos x="31" y="2"/>
              </a:cxn>
              <a:cxn ang="0">
                <a:pos x="39" y="18"/>
              </a:cxn>
              <a:cxn ang="0">
                <a:pos x="57" y="21"/>
              </a:cxn>
              <a:cxn ang="0">
                <a:pos x="59" y="22"/>
              </a:cxn>
              <a:cxn ang="0">
                <a:pos x="58" y="24"/>
              </a:cxn>
              <a:cxn ang="0">
                <a:pos x="51" y="25"/>
              </a:cxn>
              <a:cxn ang="0">
                <a:pos x="36" y="22"/>
              </a:cxn>
              <a:cxn ang="0">
                <a:pos x="29" y="9"/>
              </a:cxn>
              <a:cxn ang="0">
                <a:pos x="23" y="22"/>
              </a:cxn>
              <a:cxn ang="0">
                <a:pos x="8" y="25"/>
              </a:cxn>
              <a:cxn ang="0">
                <a:pos x="19" y="35"/>
              </a:cxn>
              <a:cxn ang="0">
                <a:pos x="16" y="50"/>
              </a:cxn>
              <a:cxn ang="0">
                <a:pos x="29" y="43"/>
              </a:cxn>
              <a:cxn ang="0">
                <a:pos x="43" y="50"/>
              </a:cxn>
              <a:cxn ang="0">
                <a:pos x="40" y="35"/>
              </a:cxn>
              <a:cxn ang="0">
                <a:pos x="51" y="25"/>
              </a:cxn>
            </a:cxnLst>
            <a:rect l="0" t="0" r="r" b="b"/>
            <a:pathLst>
              <a:path w="59" h="57">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rgbClr val="ADBACA"/>
          </a:solidFill>
          <a:ln w="9525">
            <a:noFill/>
            <a:round/>
          </a:ln>
        </p:spPr>
        <p:txBody>
          <a:bodyPr vert="horz" wrap="square" lIns="121682" tIns="60841" rIns="121682" bIns="60841" numCol="1" anchor="t" anchorCtr="0" compatLnSpc="1"/>
          <a:lstStyle/>
          <a:p>
            <a:pPr marL="0" marR="0" lvl="0" indent="0" algn="l"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smtClean="0">
              <a:ln>
                <a:noFill/>
              </a:ln>
              <a:solidFill>
                <a:srgbClr val="262626"/>
              </a:solidFill>
              <a:effectLst/>
              <a:uLnTx/>
              <a:uFillTx/>
              <a:latin typeface="+mn-lt"/>
              <a:ea typeface="Calibri" panose="020F0502020204030204" pitchFamily="34" charset="0"/>
              <a:cs typeface="Calibri" panose="020F0502020204030204" pitchFamily="34" charset="0"/>
            </a:endParaRPr>
          </a:p>
        </p:txBody>
      </p:sp>
      <p:cxnSp>
        <p:nvCxnSpPr>
          <p:cNvPr id="32791" name="Straight Connector 56"/>
          <p:cNvCxnSpPr/>
          <p:nvPr/>
        </p:nvCxnSpPr>
        <p:spPr>
          <a:xfrm>
            <a:off x="895350" y="5068888"/>
            <a:ext cx="10393363" cy="0"/>
          </a:xfrm>
          <a:prstGeom prst="line">
            <a:avLst/>
          </a:prstGeom>
          <a:ln w="9525" cap="flat" cmpd="sng">
            <a:solidFill>
              <a:srgbClr val="ADBACA"/>
            </a:solidFill>
            <a:prstDash val="solid"/>
            <a:round/>
            <a:headEnd type="none" w="med" len="med"/>
            <a:tailEnd type="none" w="med" len="med"/>
          </a:ln>
        </p:spPr>
      </p:cxnSp>
      <p:sp>
        <p:nvSpPr>
          <p:cNvPr id="32792" name="矩形 25"/>
          <p:cNvSpPr/>
          <p:nvPr/>
        </p:nvSpPr>
        <p:spPr>
          <a:xfrm>
            <a:off x="877888" y="5237163"/>
            <a:ext cx="3322637" cy="515937"/>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
        <p:nvSpPr>
          <p:cNvPr id="32793" name="矩形 26"/>
          <p:cNvSpPr/>
          <p:nvPr/>
        </p:nvSpPr>
        <p:spPr>
          <a:xfrm>
            <a:off x="4376738" y="5237163"/>
            <a:ext cx="3322637" cy="515937"/>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
        <p:nvSpPr>
          <p:cNvPr id="32794" name="矩形 27"/>
          <p:cNvSpPr/>
          <p:nvPr/>
        </p:nvSpPr>
        <p:spPr>
          <a:xfrm>
            <a:off x="7904163" y="5237163"/>
            <a:ext cx="3322637" cy="515937"/>
          </a:xfrm>
          <a:prstGeom prst="rect">
            <a:avLst/>
          </a:prstGeom>
          <a:noFill/>
          <a:ln w="9525">
            <a:noFill/>
          </a:ln>
        </p:spPr>
        <p:txBody>
          <a:bodyPr lIns="0" tIns="0" rIns="0" bIns="0" anchor="t">
            <a:spAutoFit/>
          </a:bodyPr>
          <a:p>
            <a:pPr defTabSz="1216025">
              <a:lnSpc>
                <a:spcPct val="120000"/>
              </a:lnSpc>
              <a:spcBef>
                <a:spcPct val="20000"/>
              </a:spcBef>
            </a:pP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Add your words here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r>
              <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r>
              <a:rPr lang="zh-CN" altLang="en-US"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rPr>
              <a:t>.</a:t>
            </a:r>
            <a:endParaRPr lang="en-US" altLang="zh-CN" sz="1400" dirty="0">
              <a:solidFill>
                <a:srgbClr val="445469"/>
              </a:solidFill>
              <a:latin typeface="Microsoft YaHei" panose="020B0503020204020204" pitchFamily="34" charset="-122"/>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9482138" y="2987675"/>
            <a:ext cx="1865313" cy="186372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任意多边形 5"/>
          <p:cNvSpPr/>
          <p:nvPr/>
        </p:nvSpPr>
        <p:spPr>
          <a:xfrm>
            <a:off x="9609138" y="-7937"/>
            <a:ext cx="2582863" cy="2917825"/>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8069263" y="1676400"/>
            <a:ext cx="1722438" cy="172243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9990138" y="5594350"/>
            <a:ext cx="841375" cy="8413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8"/>
          <p:cNvSpPr/>
          <p:nvPr/>
        </p:nvSpPr>
        <p:spPr>
          <a:xfrm>
            <a:off x="11069638" y="5038725"/>
            <a:ext cx="603250" cy="603250"/>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0" name="任意多边形 9"/>
          <p:cNvSpPr/>
          <p:nvPr/>
        </p:nvSpPr>
        <p:spPr>
          <a:xfrm>
            <a:off x="10621963" y="6037263"/>
            <a:ext cx="1570038" cy="820738"/>
          </a:xfrm>
          <a:custGeom>
            <a:avLst/>
            <a:gdLst>
              <a:gd name="connsiteX0" fmla="*/ 1049802 w 1569631"/>
              <a:gd name="connsiteY0" fmla="*/ 0 h 821301"/>
              <a:gd name="connsiteX1" fmla="*/ 1472572 w 1569631"/>
              <a:gd name="connsiteY1" fmla="*/ 85354 h 821301"/>
              <a:gd name="connsiteX2" fmla="*/ 1569631 w 1569631"/>
              <a:gd name="connsiteY2" fmla="*/ 138036 h 821301"/>
              <a:gd name="connsiteX3" fmla="*/ 1569631 w 1569631"/>
              <a:gd name="connsiteY3" fmla="*/ 821301 h 821301"/>
              <a:gd name="connsiteX4" fmla="*/ 0 w 1569631"/>
              <a:gd name="connsiteY4" fmla="*/ 821301 h 821301"/>
              <a:gd name="connsiteX5" fmla="*/ 49028 w 1569631"/>
              <a:gd name="connsiteY5" fmla="*/ 663358 h 821301"/>
              <a:gd name="connsiteX6" fmla="*/ 1049802 w 1569631"/>
              <a:gd name="connsiteY6" fmla="*/ 0 h 82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631" h="821301">
                <a:moveTo>
                  <a:pt x="1049802" y="0"/>
                </a:moveTo>
                <a:cubicBezTo>
                  <a:pt x="1199765" y="0"/>
                  <a:pt x="1342629" y="30393"/>
                  <a:pt x="1472572" y="85354"/>
                </a:cubicBezTo>
                <a:lnTo>
                  <a:pt x="1569631" y="138036"/>
                </a:lnTo>
                <a:lnTo>
                  <a:pt x="1569631" y="821301"/>
                </a:lnTo>
                <a:lnTo>
                  <a:pt x="0" y="821301"/>
                </a:lnTo>
                <a:lnTo>
                  <a:pt x="49028" y="663358"/>
                </a:lnTo>
                <a:cubicBezTo>
                  <a:pt x="213912" y="273531"/>
                  <a:pt x="599914" y="0"/>
                  <a:pt x="1049802" y="0"/>
                </a:cubicBezTo>
                <a:close/>
              </a:path>
            </a:pathLst>
          </a:cu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8931275" y="255588"/>
            <a:ext cx="1033463" cy="1035050"/>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11545888" y="3175000"/>
            <a:ext cx="482600" cy="484188"/>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9658350" y="5138738"/>
            <a:ext cx="322263" cy="3206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7707313" y="4065588"/>
            <a:ext cx="785813" cy="785813"/>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9091613" y="4211638"/>
            <a:ext cx="398463" cy="398463"/>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grpSp>
        <p:nvGrpSpPr>
          <p:cNvPr id="33804" name="组合 15"/>
          <p:cNvGrpSpPr/>
          <p:nvPr/>
        </p:nvGrpSpPr>
        <p:grpSpPr>
          <a:xfrm>
            <a:off x="1182688" y="2327275"/>
            <a:ext cx="1331912" cy="1331913"/>
            <a:chOff x="139391" y="1379571"/>
            <a:chExt cx="1651309" cy="1651309"/>
          </a:xfrm>
        </p:grpSpPr>
        <p:sp>
          <p:nvSpPr>
            <p:cNvPr id="17" name="椭圆 16"/>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8" name="椭圆 17"/>
            <p:cNvSpPr/>
            <p:nvPr/>
          </p:nvSpPr>
          <p:spPr>
            <a:xfrm>
              <a:off x="269291" y="1497662"/>
              <a:ext cx="1417094" cy="1415127"/>
            </a:xfrm>
            <a:prstGeom prst="ellipse">
              <a:avLst/>
            </a:prstGeom>
            <a:solidFill>
              <a:srgbClr val="F07474"/>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3807" name="文本框 18"/>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C</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33808" name="组合 19"/>
          <p:cNvGrpSpPr/>
          <p:nvPr/>
        </p:nvGrpSpPr>
        <p:grpSpPr>
          <a:xfrm>
            <a:off x="2572703" y="2327275"/>
            <a:ext cx="1331912" cy="1331913"/>
            <a:chOff x="139391" y="1379571"/>
            <a:chExt cx="1651309" cy="1651309"/>
          </a:xfrm>
        </p:grpSpPr>
        <p:sp>
          <p:nvSpPr>
            <p:cNvPr id="21" name="椭圆 20"/>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2" name="椭圆 21"/>
            <p:cNvSpPr/>
            <p:nvPr/>
          </p:nvSpPr>
          <p:spPr>
            <a:xfrm>
              <a:off x="269291" y="1497662"/>
              <a:ext cx="1417094" cy="1415127"/>
            </a:xfrm>
            <a:prstGeom prst="ellipse">
              <a:avLst/>
            </a:prstGeom>
            <a:solidFill>
              <a:srgbClr val="FFBF53"/>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3811" name="文本框 22"/>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U</a:t>
              </a:r>
              <a:endParaRPr lang="en-US" altLang="zh-CN" sz="6600" dirty="0">
                <a:solidFill>
                  <a:schemeClr val="bg1"/>
                </a:solidFill>
                <a:ea typeface="SimSun" panose="02010600030101010101" pitchFamily="2" charset="-122"/>
                <a:cs typeface="Calibri" panose="020F0502020204030204" pitchFamily="34" charset="0"/>
              </a:endParaRPr>
            </a:p>
          </p:txBody>
        </p:sp>
      </p:grpSp>
      <p:grpSp>
        <p:nvGrpSpPr>
          <p:cNvPr id="33812" name="组合 23"/>
          <p:cNvGrpSpPr/>
          <p:nvPr/>
        </p:nvGrpSpPr>
        <p:grpSpPr>
          <a:xfrm>
            <a:off x="3956050" y="2327275"/>
            <a:ext cx="1331913" cy="1331913"/>
            <a:chOff x="139391" y="1379571"/>
            <a:chExt cx="1651309" cy="1651309"/>
          </a:xfrm>
        </p:grpSpPr>
        <p:sp>
          <p:nvSpPr>
            <p:cNvPr id="25" name="椭圆 24"/>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26" name="椭圆 25"/>
            <p:cNvSpPr/>
            <p:nvPr/>
          </p:nvSpPr>
          <p:spPr>
            <a:xfrm>
              <a:off x="269291" y="1497662"/>
              <a:ext cx="1417095" cy="1415127"/>
            </a:xfrm>
            <a:prstGeom prst="ellipse">
              <a:avLst/>
            </a:prstGeom>
            <a:solidFill>
              <a:srgbClr val="02B3C5"/>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3815" name="文本框 26"/>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en-US" sz="6600" dirty="0">
                  <a:solidFill>
                    <a:schemeClr val="bg1"/>
                  </a:solidFill>
                  <a:ea typeface="SimSun" panose="02010600030101010101" pitchFamily="2" charset="-122"/>
                  <a:cs typeface="Calibri" panose="020F0502020204030204" pitchFamily="34" charset="0"/>
                </a:rPr>
                <a:t>T</a:t>
              </a:r>
              <a:endParaRPr lang="en-US" sz="6600" dirty="0">
                <a:solidFill>
                  <a:schemeClr val="bg1"/>
                </a:solidFill>
                <a:ea typeface="SimSun" panose="02010600030101010101" pitchFamily="2" charset="-122"/>
                <a:cs typeface="Calibri" panose="020F0502020204030204" pitchFamily="34" charset="0"/>
              </a:endParaRPr>
            </a:p>
          </p:txBody>
        </p:sp>
      </p:grpSp>
      <p:grpSp>
        <p:nvGrpSpPr>
          <p:cNvPr id="33816" name="组合 27"/>
          <p:cNvGrpSpPr/>
          <p:nvPr/>
        </p:nvGrpSpPr>
        <p:grpSpPr>
          <a:xfrm>
            <a:off x="5343525" y="2327275"/>
            <a:ext cx="1331913" cy="1331913"/>
            <a:chOff x="139391" y="1379571"/>
            <a:chExt cx="1651309" cy="1651309"/>
          </a:xfrm>
        </p:grpSpPr>
        <p:sp>
          <p:nvSpPr>
            <p:cNvPr id="29" name="椭圆 28"/>
            <p:cNvSpPr/>
            <p:nvPr/>
          </p:nvSpPr>
          <p:spPr>
            <a:xfrm>
              <a:off x="139391" y="1379571"/>
              <a:ext cx="1651309" cy="1651309"/>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0" name="椭圆 29"/>
            <p:cNvSpPr/>
            <p:nvPr/>
          </p:nvSpPr>
          <p:spPr>
            <a:xfrm>
              <a:off x="269291" y="1497662"/>
              <a:ext cx="1417095" cy="1415127"/>
            </a:xfrm>
            <a:prstGeom prst="ellipse">
              <a:avLst/>
            </a:prstGeom>
            <a:solidFill>
              <a:srgbClr val="6A3C7C"/>
            </a:solidFill>
            <a:ln w="28575">
              <a:no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3819" name="文本框 30"/>
            <p:cNvSpPr txBox="1"/>
            <p:nvPr/>
          </p:nvSpPr>
          <p:spPr>
            <a:xfrm>
              <a:off x="591936" y="1562368"/>
              <a:ext cx="867858" cy="1372220"/>
            </a:xfrm>
            <a:prstGeom prst="rect">
              <a:avLst/>
            </a:prstGeom>
            <a:noFill/>
            <a:ln w="9525">
              <a:noFill/>
            </a:ln>
          </p:spPr>
          <p:txBody>
            <a:bodyPr anchor="t">
              <a:spAutoFit/>
            </a:bodyPr>
            <a:p>
              <a:pPr>
                <a:buFont typeface="Arial" panose="020B0604020202020204" pitchFamily="34" charset="0"/>
              </a:pPr>
              <a:r>
                <a:rPr lang="en-US" altLang="zh-CN" sz="6600" dirty="0">
                  <a:solidFill>
                    <a:schemeClr val="bg1"/>
                  </a:solidFill>
                  <a:ea typeface="SimSun" panose="02010600030101010101" pitchFamily="2" charset="-122"/>
                  <a:cs typeface="Calibri" panose="020F0502020204030204" pitchFamily="34" charset="0"/>
                </a:rPr>
                <a:t>E</a:t>
              </a:r>
              <a:endParaRPr lang="en-US" altLang="zh-CN" sz="6600" dirty="0">
                <a:solidFill>
                  <a:schemeClr val="bg1"/>
                </a:solidFill>
                <a:ea typeface="SimSun" panose="02010600030101010101" pitchFamily="2" charset="-122"/>
                <a:cs typeface="Calibri" panose="020F0502020204030204" pitchFamily="34" charset="0"/>
              </a:endParaRPr>
            </a:p>
          </p:txBody>
        </p:sp>
      </p:grpSp>
      <p:sp>
        <p:nvSpPr>
          <p:cNvPr id="33820" name="文本框 31"/>
          <p:cNvSpPr txBox="1"/>
          <p:nvPr/>
        </p:nvSpPr>
        <p:spPr>
          <a:xfrm>
            <a:off x="1582738" y="3754438"/>
            <a:ext cx="4673600" cy="1200150"/>
          </a:xfrm>
          <a:prstGeom prst="rect">
            <a:avLst/>
          </a:prstGeom>
          <a:noFill/>
          <a:ln w="9525">
            <a:noFill/>
          </a:ln>
        </p:spPr>
        <p:txBody>
          <a:bodyPr anchor="t">
            <a:spAutoFit/>
          </a:bodyPr>
          <a:p>
            <a:pPr algn="dist">
              <a:buFont typeface="Arial" panose="020B0604020202020204" pitchFamily="34" charset="0"/>
            </a:pPr>
            <a:r>
              <a:rPr lang="en-US" altLang="zh-CN" sz="7200" dirty="0">
                <a:solidFill>
                  <a:srgbClr val="02B3C5"/>
                </a:solidFill>
                <a:ea typeface="SimSun" panose="02010600030101010101" pitchFamily="2" charset="-122"/>
                <a:cs typeface="Calibri" panose="020F0502020204030204" pitchFamily="34" charset="0"/>
              </a:rPr>
              <a:t>THANK YOU</a:t>
            </a:r>
            <a:endParaRPr lang="zh-CN" altLang="en-US" sz="7200" dirty="0">
              <a:solidFill>
                <a:srgbClr val="02B3C5"/>
              </a:solidFill>
              <a:ea typeface="SimSun" panose="02010600030101010101" pitchFamily="2" charset="-122"/>
              <a:cs typeface="Calibri" panose="020F0502020204030204" pitchFamily="34" charset="0"/>
            </a:endParaRPr>
          </a:p>
        </p:txBody>
      </p:sp>
      <p:sp>
        <p:nvSpPr>
          <p:cNvPr id="33821" name="文本框 32"/>
          <p:cNvSpPr txBox="1"/>
          <p:nvPr/>
        </p:nvSpPr>
        <p:spPr>
          <a:xfrm>
            <a:off x="1763713" y="4884738"/>
            <a:ext cx="4276725" cy="307975"/>
          </a:xfrm>
          <a:prstGeom prst="rect">
            <a:avLst/>
          </a:prstGeom>
          <a:noFill/>
          <a:ln w="9525">
            <a:noFill/>
          </a:ln>
        </p:spPr>
        <p:txBody>
          <a:bodyPr anchor="t">
            <a:spAutoFit/>
          </a:bodyPr>
          <a:p>
            <a:pPr algn="dist">
              <a:buFont typeface="Arial" panose="020B0604020202020204" pitchFamily="34" charset="0"/>
            </a:pPr>
            <a:r>
              <a:rPr lang="en-US" altLang="zh-CN" sz="1400" b="1" dirty="0">
                <a:solidFill>
                  <a:srgbClr val="424242"/>
                </a:solidFill>
                <a:ea typeface="SimSun" panose="02010600030101010101" pitchFamily="2" charset="-122"/>
                <a:cs typeface="Calibri" panose="020F0502020204030204" pitchFamily="34" charset="0"/>
              </a:rPr>
              <a:t>THE  POWERPOINT  TEMPLATE</a:t>
            </a:r>
            <a:endParaRPr lang="zh-CN" altLang="en-US" sz="1400" b="1" dirty="0">
              <a:solidFill>
                <a:srgbClr val="424242"/>
              </a:solidFill>
              <a:ea typeface="Calibri" panose="020F0502020204030204" pitchFamily="34" charset="0"/>
              <a:cs typeface="Calibri" panose="020F0502020204030204" pitchFamily="34" charset="0"/>
            </a:endParaRPr>
          </a:p>
        </p:txBody>
      </p:sp>
      <p:sp>
        <p:nvSpPr>
          <p:cNvPr id="33822" name="文本框 33"/>
          <p:cNvSpPr txBox="1"/>
          <p:nvPr/>
        </p:nvSpPr>
        <p:spPr>
          <a:xfrm>
            <a:off x="3074988" y="5173663"/>
            <a:ext cx="2074862" cy="307975"/>
          </a:xfrm>
          <a:prstGeom prst="rect">
            <a:avLst/>
          </a:prstGeom>
          <a:noFill/>
          <a:ln w="9525">
            <a:noFill/>
          </a:ln>
        </p:spPr>
        <p:txBody>
          <a:bodyPr anchor="t">
            <a:spAutoFit/>
          </a:bodyPr>
          <a:p>
            <a:pPr algn="dist">
              <a:buFont typeface="Arial" panose="020B0604020202020204" pitchFamily="34" charset="0"/>
            </a:pPr>
            <a:r>
              <a:rPr lang="en-US" altLang="zh-CN" sz="1400" dirty="0">
                <a:solidFill>
                  <a:srgbClr val="424242"/>
                </a:solidFill>
                <a:ea typeface="SimSun" panose="02010600030101010101" pitchFamily="2" charset="-122"/>
                <a:cs typeface="Calibri" panose="020F0502020204030204" pitchFamily="34" charset="0"/>
              </a:rPr>
              <a:t>ADD YOUR NAME</a:t>
            </a:r>
            <a:endParaRPr lang="zh-CN" altLang="en-US" sz="1400" dirty="0">
              <a:solidFill>
                <a:srgbClr val="424242"/>
              </a:solidFill>
              <a:ea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椭圆 6"/>
          <p:cNvSpPr/>
          <p:nvPr/>
        </p:nvSpPr>
        <p:spPr>
          <a:xfrm>
            <a:off x="6878955" y="2456815"/>
            <a:ext cx="504190" cy="495300"/>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3868420" y="487045"/>
            <a:ext cx="4128770" cy="397827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225" name="文本框 15"/>
          <p:cNvSpPr txBox="1"/>
          <p:nvPr/>
        </p:nvSpPr>
        <p:spPr>
          <a:xfrm>
            <a:off x="4435475" y="1226820"/>
            <a:ext cx="2995295" cy="2774950"/>
          </a:xfrm>
          <a:prstGeom prst="rect">
            <a:avLst/>
          </a:prstGeom>
          <a:noFill/>
          <a:ln w="9525">
            <a:noFill/>
          </a:ln>
        </p:spPr>
        <p:txBody>
          <a:bodyPr anchor="t">
            <a:no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01</a:t>
            </a:r>
            <a:endParaRPr lang="zh-CN" altLang="en-US" sz="7200" dirty="0">
              <a:solidFill>
                <a:schemeClr val="bg1"/>
              </a:solidFill>
              <a:ea typeface="SimSun" panose="02010600030101010101" pitchFamily="2" charset="-122"/>
              <a:cs typeface="Calibri" panose="020F0502020204030204" pitchFamily="34" charset="0"/>
            </a:endParaRPr>
          </a:p>
        </p:txBody>
      </p:sp>
      <p:sp>
        <p:nvSpPr>
          <p:cNvPr id="4124" name="文本框 31"/>
          <p:cNvSpPr txBox="1"/>
          <p:nvPr/>
        </p:nvSpPr>
        <p:spPr>
          <a:xfrm>
            <a:off x="518160" y="4778375"/>
            <a:ext cx="12192635" cy="1621790"/>
          </a:xfrm>
          <a:prstGeom prst="rect">
            <a:avLst/>
          </a:prstGeom>
          <a:noFill/>
          <a:ln w="9525">
            <a:noFill/>
          </a:ln>
        </p:spPr>
        <p:txBody>
          <a:bodyPr wrap="square" anchor="t">
            <a:noAutofit/>
          </a:bodyPr>
          <a:p>
            <a:pPr algn="l">
              <a:buFont typeface="Arial" panose="020B0604020202020204" pitchFamily="34" charset="0"/>
            </a:pPr>
            <a:r>
              <a:rPr lang="en-US" altLang="zh-CN" sz="5400" dirty="0">
                <a:solidFill>
                  <a:srgbClr val="02B3C5"/>
                </a:solidFill>
                <a:ea typeface="SimSun" panose="02010600030101010101" pitchFamily="2" charset="-122"/>
                <a:cs typeface="Calibri" panose="020F0502020204030204" pitchFamily="34" charset="0"/>
              </a:rPr>
              <a:t>WHAT IS PERSONAL FINANCE MY LADS ?</a:t>
            </a:r>
            <a:endParaRPr lang="zh-CN" altLang="en-US" sz="5400" dirty="0">
              <a:solidFill>
                <a:srgbClr val="02B3C5"/>
              </a:solidFill>
              <a:ea typeface="SimSun" panose="02010600030101010101" pitchFamily="2" charset="-122"/>
              <a:cs typeface="Calibri" panose="020F0502020204030204" pitchFamily="34" charset="0"/>
            </a:endParaRPr>
          </a:p>
        </p:txBody>
      </p:sp>
      <p:sp>
        <p:nvSpPr>
          <p:cNvPr id="2" name="椭圆 12"/>
          <p:cNvSpPr/>
          <p:nvPr/>
        </p:nvSpPr>
        <p:spPr>
          <a:xfrm>
            <a:off x="3401695" y="768350"/>
            <a:ext cx="478790" cy="486410"/>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3" name="椭圆 13"/>
          <p:cNvSpPr/>
          <p:nvPr/>
        </p:nvSpPr>
        <p:spPr>
          <a:xfrm>
            <a:off x="3667125" y="1440180"/>
            <a:ext cx="224155" cy="229235"/>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14"/>
          <p:cNvSpPr/>
          <p:nvPr/>
        </p:nvSpPr>
        <p:spPr>
          <a:xfrm>
            <a:off x="3176270" y="1252855"/>
            <a:ext cx="169545" cy="17208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9" name="椭圆 3"/>
          <p:cNvSpPr/>
          <p:nvPr/>
        </p:nvSpPr>
        <p:spPr>
          <a:xfrm>
            <a:off x="8157845" y="3473450"/>
            <a:ext cx="762000" cy="773430"/>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0" name="椭圆 5"/>
          <p:cNvSpPr/>
          <p:nvPr/>
        </p:nvSpPr>
        <p:spPr>
          <a:xfrm>
            <a:off x="8729345" y="3215005"/>
            <a:ext cx="468630" cy="47561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6"/>
          <p:cNvSpPr/>
          <p:nvPr/>
        </p:nvSpPr>
        <p:spPr>
          <a:xfrm>
            <a:off x="7984490" y="3003550"/>
            <a:ext cx="313690" cy="31813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6" name="椭圆 4"/>
          <p:cNvSpPr/>
          <p:nvPr/>
        </p:nvSpPr>
        <p:spPr>
          <a:xfrm>
            <a:off x="7285990" y="3392805"/>
            <a:ext cx="544830" cy="554355"/>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38910" y="1091565"/>
            <a:ext cx="10262235" cy="5419090"/>
          </a:xfrm>
          <a:prstGeom prst="rect">
            <a:avLst/>
          </a:prstGeom>
          <a:noFill/>
        </p:spPr>
        <p:txBody>
          <a:bodyPr wrap="square" rtlCol="0">
            <a:noAutofit/>
          </a:bodyPr>
          <a:p>
            <a:pPr marL="571500" indent="-571500" algn="just">
              <a:buFont typeface="Arial" panose="020B0604020202020204" pitchFamily="34" charset="0"/>
              <a:buChar char="•"/>
            </a:pPr>
            <a:r>
              <a:rPr lang="en-US" sz="4000"/>
              <a:t>Personal finance is the art and science of managing your money to achieve financial stability and meet your life goals.</a:t>
            </a:r>
            <a:endParaRPr lang="en-US" sz="4000"/>
          </a:p>
          <a:p>
            <a:pPr algn="just"/>
            <a:endParaRPr lang="en-US" sz="4000"/>
          </a:p>
          <a:p>
            <a:pPr algn="just"/>
            <a:endParaRPr lang="en-US" sz="4000"/>
          </a:p>
          <a:p>
            <a:pPr marL="571500" indent="-571500" algn="just">
              <a:buFont typeface="Arial" panose="020B0604020202020204" pitchFamily="34" charset="0"/>
              <a:buChar char="•"/>
            </a:pPr>
            <a:r>
              <a:rPr lang="en-US" sz="4000"/>
              <a:t>It encompasses various aspects such as budgeting, saving, investing, and planning for the future.</a:t>
            </a:r>
            <a:endParaRPr lang="en-US" sz="4000"/>
          </a:p>
        </p:txBody>
      </p:sp>
      <p:sp>
        <p:nvSpPr>
          <p:cNvPr id="34" name="Freeform 8"/>
          <p:cNvSpPr/>
          <p:nvPr/>
        </p:nvSpPr>
        <p:spPr bwMode="gray">
          <a:xfrm rot="1448142">
            <a:off x="518160" y="2438400"/>
            <a:ext cx="594360" cy="682625"/>
          </a:xfrm>
          <a:custGeom>
            <a:avLst/>
            <a:gdLst>
              <a:gd name="T0" fmla="*/ 0 w 463"/>
              <a:gd name="T1" fmla="*/ 2147483647 h 451"/>
              <a:gd name="T2" fmla="*/ 2147483647 w 463"/>
              <a:gd name="T3" fmla="*/ 2147483647 h 451"/>
              <a:gd name="T4" fmla="*/ 2147483647 w 463"/>
              <a:gd name="T5" fmla="*/ 2147483647 h 451"/>
              <a:gd name="T6" fmla="*/ 2147483647 w 463"/>
              <a:gd name="T7" fmla="*/ 0 h 451"/>
              <a:gd name="T8" fmla="*/ 0 w 463"/>
              <a:gd name="T9" fmla="*/ 2147483647 h 451"/>
              <a:gd name="T10" fmla="*/ 0 60000 65536"/>
              <a:gd name="T11" fmla="*/ 0 60000 65536"/>
              <a:gd name="T12" fmla="*/ 0 60000 65536"/>
              <a:gd name="T13" fmla="*/ 0 60000 65536"/>
              <a:gd name="T14" fmla="*/ 0 60000 65536"/>
              <a:gd name="T15" fmla="*/ 0 w 463"/>
              <a:gd name="T16" fmla="*/ 0 h 451"/>
              <a:gd name="T17" fmla="*/ 463 w 463"/>
              <a:gd name="T18" fmla="*/ 451 h 451"/>
            </a:gdLst>
            <a:ahLst/>
            <a:cxnLst>
              <a:cxn ang="T10">
                <a:pos x="T0" y="T1"/>
              </a:cxn>
              <a:cxn ang="T11">
                <a:pos x="T2" y="T3"/>
              </a:cxn>
              <a:cxn ang="T12">
                <a:pos x="T4" y="T5"/>
              </a:cxn>
              <a:cxn ang="T13">
                <a:pos x="T6" y="T7"/>
              </a:cxn>
              <a:cxn ang="T14">
                <a:pos x="T8" y="T9"/>
              </a:cxn>
            </a:cxnLst>
            <a:rect l="T15" t="T16" r="T17" b="T18"/>
            <a:pathLst>
              <a:path w="463" h="451">
                <a:moveTo>
                  <a:pt x="0" y="123"/>
                </a:moveTo>
                <a:lnTo>
                  <a:pt x="121" y="451"/>
                </a:lnTo>
                <a:lnTo>
                  <a:pt x="463" y="338"/>
                </a:lnTo>
                <a:lnTo>
                  <a:pt x="340" y="0"/>
                </a:lnTo>
                <a:lnTo>
                  <a:pt x="0" y="123"/>
                </a:ln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outerShdw blurRad="50800" dist="50800" dir="5400000" sx="200000" sy="200000" algn="ctr" rotWithShape="0">
                  <a:srgbClr val="000000">
                    <a:alpha val="0"/>
                  </a:srgbClr>
                </a:outerShdw>
              </a:effectLst>
              <a:uLnTx/>
              <a:uFillTx/>
              <a:latin typeface="+mn-lt"/>
              <a:ea typeface="+mn-ea"/>
              <a:cs typeface="Calibri" panose="020F0502020204030204" pitchFamily="34" charset="0"/>
              <a:sym typeface="Arial" panose="020B0604020202020204" pitchFamily="34" charset="0"/>
            </a:endParaRPr>
          </a:p>
        </p:txBody>
      </p:sp>
      <p:sp>
        <p:nvSpPr>
          <p:cNvPr id="35" name="Freeform 3"/>
          <p:cNvSpPr/>
          <p:nvPr/>
        </p:nvSpPr>
        <p:spPr bwMode="gray">
          <a:xfrm rot="1448142">
            <a:off x="-92075" y="-142875"/>
            <a:ext cx="1762125" cy="2280285"/>
          </a:xfrm>
          <a:custGeom>
            <a:avLst/>
            <a:gdLst>
              <a:gd name="T0" fmla="*/ 2147483647 w 580"/>
              <a:gd name="T1" fmla="*/ 2147483647 h 638"/>
              <a:gd name="T2" fmla="*/ 2147483647 w 580"/>
              <a:gd name="T3" fmla="*/ 2147483647 h 638"/>
              <a:gd name="T4" fmla="*/ 2147483647 w 580"/>
              <a:gd name="T5" fmla="*/ 2147483647 h 638"/>
              <a:gd name="T6" fmla="*/ 2147483647 w 580"/>
              <a:gd name="T7" fmla="*/ 2147483647 h 638"/>
              <a:gd name="T8" fmla="*/ 2147483647 w 580"/>
              <a:gd name="T9" fmla="*/ 2147483647 h 638"/>
              <a:gd name="T10" fmla="*/ 2147483647 w 580"/>
              <a:gd name="T11" fmla="*/ 2147483647 h 638"/>
              <a:gd name="T12" fmla="*/ 2147483647 w 580"/>
              <a:gd name="T13" fmla="*/ 2147483647 h 638"/>
              <a:gd name="T14" fmla="*/ 2147483647 w 580"/>
              <a:gd name="T15" fmla="*/ 2147483647 h 638"/>
              <a:gd name="T16" fmla="*/ 2147483647 w 580"/>
              <a:gd name="T17" fmla="*/ 2147483647 h 638"/>
              <a:gd name="T18" fmla="*/ 2147483647 w 580"/>
              <a:gd name="T19" fmla="*/ 2147483647 h 638"/>
              <a:gd name="T20" fmla="*/ 2147483647 w 580"/>
              <a:gd name="T21" fmla="*/ 2147483647 h 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0"/>
              <a:gd name="T34" fmla="*/ 0 h 638"/>
              <a:gd name="T35" fmla="*/ 580 w 580"/>
              <a:gd name="T36" fmla="*/ 638 h 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0" h="638">
                <a:moveTo>
                  <a:pt x="35" y="421"/>
                </a:moveTo>
                <a:cubicBezTo>
                  <a:pt x="175" y="365"/>
                  <a:pt x="175" y="365"/>
                  <a:pt x="175" y="365"/>
                </a:cubicBezTo>
                <a:cubicBezTo>
                  <a:pt x="175" y="365"/>
                  <a:pt x="128" y="237"/>
                  <a:pt x="252" y="214"/>
                </a:cubicBezTo>
                <a:cubicBezTo>
                  <a:pt x="376" y="192"/>
                  <a:pt x="386" y="297"/>
                  <a:pt x="378" y="344"/>
                </a:cubicBezTo>
                <a:cubicBezTo>
                  <a:pt x="370" y="390"/>
                  <a:pt x="242" y="488"/>
                  <a:pt x="320" y="638"/>
                </a:cubicBezTo>
                <a:cubicBezTo>
                  <a:pt x="451" y="590"/>
                  <a:pt x="451" y="590"/>
                  <a:pt x="451" y="590"/>
                </a:cubicBezTo>
                <a:cubicBezTo>
                  <a:pt x="451" y="590"/>
                  <a:pt x="411" y="521"/>
                  <a:pt x="476" y="442"/>
                </a:cubicBezTo>
                <a:cubicBezTo>
                  <a:pt x="542" y="364"/>
                  <a:pt x="580" y="224"/>
                  <a:pt x="463" y="126"/>
                </a:cubicBezTo>
                <a:cubicBezTo>
                  <a:pt x="463" y="126"/>
                  <a:pt x="320" y="0"/>
                  <a:pt x="107" y="144"/>
                </a:cubicBezTo>
                <a:cubicBezTo>
                  <a:pt x="107" y="144"/>
                  <a:pt x="72" y="161"/>
                  <a:pt x="43" y="212"/>
                </a:cubicBezTo>
                <a:cubicBezTo>
                  <a:pt x="14" y="262"/>
                  <a:pt x="0" y="341"/>
                  <a:pt x="35" y="421"/>
                </a:cubicBezTo>
                <a:close/>
              </a:path>
            </a:pathLst>
          </a:custGeom>
          <a:solidFill>
            <a:srgbClr val="F07474"/>
          </a:solidFill>
          <a:ln w="12700">
            <a:solidFill>
              <a:schemeClr val="bg1"/>
            </a:solidFill>
          </a:ln>
          <a:effectLst>
            <a:outerShdw blurRad="152400" dist="63500" dir="8700000" algn="tr" rotWithShape="0">
              <a:prstClr val="black">
                <a:alpha val="0"/>
              </a:prstClr>
            </a:outerShdw>
            <a:reflection blurRad="6350" stA="50000" endA="275" endPos="40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outerShdw blurRad="50800" dist="50800" dir="5400000" sx="200000" sy="200000" algn="ctr" rotWithShape="0">
                  <a:srgbClr val="000000">
                    <a:alpha val="0"/>
                  </a:srgbClr>
                </a:outerShdw>
              </a:effectLst>
              <a:uLnTx/>
              <a:uFillTx/>
              <a:latin typeface="+mn-lt"/>
              <a:ea typeface="+mn-ea"/>
              <a:cs typeface="Calibri" panose="020F0502020204030204" pitchFamily="34" charset="0"/>
              <a:sym typeface="Arial" panose="020B0604020202020204" pitchFamily="34" charset="0"/>
            </a:endParaRPr>
          </a:p>
        </p:txBody>
      </p:sp>
      <p:sp>
        <p:nvSpPr>
          <p:cNvPr id="36" name="矩形 35"/>
          <p:cNvSpPr/>
          <p:nvPr/>
        </p:nvSpPr>
        <p:spPr>
          <a:xfrm>
            <a:off x="404495" y="3435350"/>
            <a:ext cx="965835" cy="361950"/>
          </a:xfrm>
          <a:prstGeom prst="rect">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dirty="0">
              <a:ln>
                <a:noFill/>
              </a:ln>
              <a:solidFill>
                <a:prstClr val="white"/>
              </a:solidFill>
              <a:effectLst>
                <a:outerShdw blurRad="50800" dist="50800" dir="5400000" sx="200000" sy="200000" algn="ctr" rotWithShape="0">
                  <a:srgbClr val="000000">
                    <a:alpha val="0"/>
                  </a:srgbClr>
                </a:outerShdw>
              </a:effectLst>
              <a:uLnTx/>
              <a:uFillTx/>
              <a:latin typeface="+mn-lt"/>
              <a:ea typeface="+mn-ea"/>
              <a:cs typeface="Calibri" panose="020F0502020204030204" pitchFamily="34" charset="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Freeform 123@|5FFC:0|FBC:0|LFC:16777215|LBC:16777215"/>
          <p:cNvSpPr/>
          <p:nvPr/>
        </p:nvSpPr>
        <p:spPr bwMode="auto">
          <a:xfrm>
            <a:off x="5564188" y="5264150"/>
            <a:ext cx="1014413" cy="131763"/>
          </a:xfrm>
          <a:custGeom>
            <a:avLst/>
            <a:gdLst/>
            <a:ahLst/>
            <a:cxnLst>
              <a:cxn ang="0">
                <a:pos x="163" y="11"/>
              </a:cxn>
              <a:cxn ang="0">
                <a:pos x="153" y="21"/>
              </a:cxn>
              <a:cxn ang="0">
                <a:pos x="10" y="21"/>
              </a:cxn>
              <a:cxn ang="0">
                <a:pos x="0" y="11"/>
              </a:cxn>
              <a:cxn ang="0">
                <a:pos x="10" y="0"/>
              </a:cxn>
              <a:cxn ang="0">
                <a:pos x="153" y="0"/>
              </a:cxn>
              <a:cxn ang="0">
                <a:pos x="163" y="11"/>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4" name="Freeform 124@|5FFC:0|FBC:0|LFC:16777215|LBC:16777215"/>
          <p:cNvSpPr/>
          <p:nvPr/>
        </p:nvSpPr>
        <p:spPr bwMode="auto">
          <a:xfrm>
            <a:off x="5564188" y="5083175"/>
            <a:ext cx="1014413" cy="131763"/>
          </a:xfrm>
          <a:custGeom>
            <a:avLst/>
            <a:gdLst/>
            <a:ahLst/>
            <a:cxnLst>
              <a:cxn ang="0">
                <a:pos x="163" y="11"/>
              </a:cxn>
              <a:cxn ang="0">
                <a:pos x="153" y="21"/>
              </a:cxn>
              <a:cxn ang="0">
                <a:pos x="10" y="21"/>
              </a:cxn>
              <a:cxn ang="0">
                <a:pos x="0" y="11"/>
              </a:cxn>
              <a:cxn ang="0">
                <a:pos x="10" y="0"/>
              </a:cxn>
              <a:cxn ang="0">
                <a:pos x="153" y="0"/>
              </a:cxn>
              <a:cxn ang="0">
                <a:pos x="163" y="11"/>
              </a:cxn>
            </a:cxnLst>
            <a:rect l="0" t="0" r="r" b="b"/>
            <a:pathLst>
              <a:path w="163" h="21">
                <a:moveTo>
                  <a:pt x="163" y="11"/>
                </a:moveTo>
                <a:cubicBezTo>
                  <a:pt x="163" y="16"/>
                  <a:pt x="158" y="21"/>
                  <a:pt x="153" y="21"/>
                </a:cubicBezTo>
                <a:cubicBezTo>
                  <a:pt x="10" y="21"/>
                  <a:pt x="10" y="21"/>
                  <a:pt x="10" y="21"/>
                </a:cubicBezTo>
                <a:cubicBezTo>
                  <a:pt x="5" y="21"/>
                  <a:pt x="0" y="16"/>
                  <a:pt x="0" y="11"/>
                </a:cubicBezTo>
                <a:cubicBezTo>
                  <a:pt x="0" y="5"/>
                  <a:pt x="5" y="0"/>
                  <a:pt x="10" y="0"/>
                </a:cubicBezTo>
                <a:cubicBezTo>
                  <a:pt x="153" y="0"/>
                  <a:pt x="153" y="0"/>
                  <a:pt x="153" y="0"/>
                </a:cubicBezTo>
                <a:cubicBezTo>
                  <a:pt x="158" y="0"/>
                  <a:pt x="163" y="5"/>
                  <a:pt x="163" y="11"/>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5" name="Freeform 125@|5FFC:0|FBC:0|LFC:16777215|LBC:16777215"/>
          <p:cNvSpPr/>
          <p:nvPr/>
        </p:nvSpPr>
        <p:spPr bwMode="auto">
          <a:xfrm>
            <a:off x="5651500" y="5449888"/>
            <a:ext cx="803275" cy="201613"/>
          </a:xfrm>
          <a:custGeom>
            <a:avLst/>
            <a:gdLst/>
            <a:ahLst/>
            <a:cxnLst>
              <a:cxn ang="0">
                <a:pos x="0" y="0"/>
              </a:cxn>
              <a:cxn ang="0">
                <a:pos x="129" y="0"/>
              </a:cxn>
              <a:cxn ang="0">
                <a:pos x="63" y="30"/>
              </a:cxn>
              <a:cxn ang="0">
                <a:pos x="0" y="0"/>
              </a:cxn>
            </a:cxnLst>
            <a:rect l="0" t="0" r="r" b="b"/>
            <a:pathLst>
              <a:path w="129" h="32">
                <a:moveTo>
                  <a:pt x="0" y="0"/>
                </a:moveTo>
                <a:cubicBezTo>
                  <a:pt x="129" y="0"/>
                  <a:pt x="129" y="0"/>
                  <a:pt x="129" y="0"/>
                </a:cubicBezTo>
                <a:cubicBezTo>
                  <a:pt x="129" y="0"/>
                  <a:pt x="120" y="32"/>
                  <a:pt x="63" y="30"/>
                </a:cubicBezTo>
                <a:cubicBezTo>
                  <a:pt x="17" y="29"/>
                  <a:pt x="0" y="0"/>
                  <a:pt x="0" y="0"/>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7" name="Freeform 237@|5FFC:0|FBC:0|LFC:16777215|LBC:16777215"/>
          <p:cNvSpPr>
            <a:spLocks noEditPoints="1"/>
          </p:cNvSpPr>
          <p:nvPr/>
        </p:nvSpPr>
        <p:spPr bwMode="auto">
          <a:xfrm>
            <a:off x="5013325" y="2506663"/>
            <a:ext cx="2116138" cy="2495550"/>
          </a:xfrm>
          <a:custGeom>
            <a:avLst/>
            <a:gdLst/>
            <a:ahLst/>
            <a:cxnLst>
              <a:cxn ang="0">
                <a:pos x="175" y="0"/>
              </a:cxn>
              <a:cxn ang="0">
                <a:pos x="167" y="0"/>
              </a:cxn>
              <a:cxn ang="0">
                <a:pos x="6" y="165"/>
              </a:cxn>
              <a:cxn ang="0">
                <a:pos x="67" y="318"/>
              </a:cxn>
              <a:cxn ang="0">
                <a:pos x="90" y="396"/>
              </a:cxn>
              <a:cxn ang="0">
                <a:pos x="90" y="396"/>
              </a:cxn>
              <a:cxn ang="0">
                <a:pos x="99" y="401"/>
              </a:cxn>
              <a:cxn ang="0">
                <a:pos x="242" y="401"/>
              </a:cxn>
              <a:cxn ang="0">
                <a:pos x="251" y="396"/>
              </a:cxn>
              <a:cxn ang="0">
                <a:pos x="251" y="396"/>
              </a:cxn>
              <a:cxn ang="0">
                <a:pos x="274" y="318"/>
              </a:cxn>
              <a:cxn ang="0">
                <a:pos x="336" y="165"/>
              </a:cxn>
              <a:cxn ang="0">
                <a:pos x="175" y="0"/>
              </a:cxn>
              <a:cxn ang="0">
                <a:pos x="295" y="166"/>
              </a:cxn>
              <a:cxn ang="0">
                <a:pos x="249" y="282"/>
              </a:cxn>
              <a:cxn ang="0">
                <a:pos x="231" y="352"/>
              </a:cxn>
              <a:cxn ang="0">
                <a:pos x="231" y="352"/>
              </a:cxn>
              <a:cxn ang="0">
                <a:pos x="224" y="356"/>
              </a:cxn>
              <a:cxn ang="0">
                <a:pos x="117" y="356"/>
              </a:cxn>
              <a:cxn ang="0">
                <a:pos x="110" y="352"/>
              </a:cxn>
              <a:cxn ang="0">
                <a:pos x="110" y="352"/>
              </a:cxn>
              <a:cxn ang="0">
                <a:pos x="93" y="282"/>
              </a:cxn>
              <a:cxn ang="0">
                <a:pos x="47" y="166"/>
              </a:cxn>
              <a:cxn ang="0">
                <a:pos x="168" y="43"/>
              </a:cxn>
              <a:cxn ang="0">
                <a:pos x="174" y="43"/>
              </a:cxn>
              <a:cxn ang="0">
                <a:pos x="295" y="166"/>
              </a:cxn>
            </a:cxnLst>
            <a:rect l="0" t="0" r="r" b="b"/>
            <a:pathLst>
              <a:path w="341" h="401">
                <a:moveTo>
                  <a:pt x="175" y="0"/>
                </a:moveTo>
                <a:cubicBezTo>
                  <a:pt x="167" y="0"/>
                  <a:pt x="167" y="0"/>
                  <a:pt x="167" y="0"/>
                </a:cubicBezTo>
                <a:cubicBezTo>
                  <a:pt x="61" y="7"/>
                  <a:pt x="0" y="83"/>
                  <a:pt x="6" y="165"/>
                </a:cubicBezTo>
                <a:cubicBezTo>
                  <a:pt x="12" y="254"/>
                  <a:pt x="61" y="264"/>
                  <a:pt x="67" y="318"/>
                </a:cubicBezTo>
                <a:cubicBezTo>
                  <a:pt x="73" y="372"/>
                  <a:pt x="90" y="396"/>
                  <a:pt x="90" y="396"/>
                </a:cubicBezTo>
                <a:cubicBezTo>
                  <a:pt x="90" y="396"/>
                  <a:pt x="90" y="396"/>
                  <a:pt x="90" y="396"/>
                </a:cubicBezTo>
                <a:cubicBezTo>
                  <a:pt x="92" y="399"/>
                  <a:pt x="96" y="401"/>
                  <a:pt x="99" y="401"/>
                </a:cubicBezTo>
                <a:cubicBezTo>
                  <a:pt x="242" y="401"/>
                  <a:pt x="242" y="401"/>
                  <a:pt x="242" y="401"/>
                </a:cubicBezTo>
                <a:cubicBezTo>
                  <a:pt x="245" y="401"/>
                  <a:pt x="249" y="399"/>
                  <a:pt x="251" y="396"/>
                </a:cubicBezTo>
                <a:cubicBezTo>
                  <a:pt x="251" y="396"/>
                  <a:pt x="251" y="396"/>
                  <a:pt x="251" y="396"/>
                </a:cubicBezTo>
                <a:cubicBezTo>
                  <a:pt x="251" y="396"/>
                  <a:pt x="268" y="372"/>
                  <a:pt x="274" y="318"/>
                </a:cubicBezTo>
                <a:cubicBezTo>
                  <a:pt x="280" y="264"/>
                  <a:pt x="330" y="254"/>
                  <a:pt x="336" y="165"/>
                </a:cubicBezTo>
                <a:cubicBezTo>
                  <a:pt x="341" y="83"/>
                  <a:pt x="280" y="7"/>
                  <a:pt x="175" y="0"/>
                </a:cubicBezTo>
                <a:close/>
                <a:moveTo>
                  <a:pt x="295" y="166"/>
                </a:moveTo>
                <a:cubicBezTo>
                  <a:pt x="290" y="234"/>
                  <a:pt x="253" y="241"/>
                  <a:pt x="249" y="282"/>
                </a:cubicBezTo>
                <a:cubicBezTo>
                  <a:pt x="244" y="322"/>
                  <a:pt x="231" y="352"/>
                  <a:pt x="231" y="352"/>
                </a:cubicBezTo>
                <a:cubicBezTo>
                  <a:pt x="231" y="352"/>
                  <a:pt x="231" y="352"/>
                  <a:pt x="231" y="352"/>
                </a:cubicBezTo>
                <a:cubicBezTo>
                  <a:pt x="229" y="354"/>
                  <a:pt x="227" y="356"/>
                  <a:pt x="224" y="356"/>
                </a:cubicBezTo>
                <a:cubicBezTo>
                  <a:pt x="117" y="356"/>
                  <a:pt x="117" y="356"/>
                  <a:pt x="117" y="356"/>
                </a:cubicBezTo>
                <a:cubicBezTo>
                  <a:pt x="114" y="356"/>
                  <a:pt x="112" y="354"/>
                  <a:pt x="110" y="352"/>
                </a:cubicBezTo>
                <a:cubicBezTo>
                  <a:pt x="110" y="352"/>
                  <a:pt x="110" y="352"/>
                  <a:pt x="110" y="352"/>
                </a:cubicBezTo>
                <a:cubicBezTo>
                  <a:pt x="110" y="352"/>
                  <a:pt x="98" y="322"/>
                  <a:pt x="93" y="282"/>
                </a:cubicBezTo>
                <a:cubicBezTo>
                  <a:pt x="89" y="241"/>
                  <a:pt x="51" y="234"/>
                  <a:pt x="47" y="166"/>
                </a:cubicBezTo>
                <a:cubicBezTo>
                  <a:pt x="43" y="105"/>
                  <a:pt x="89" y="48"/>
                  <a:pt x="168" y="43"/>
                </a:cubicBezTo>
                <a:cubicBezTo>
                  <a:pt x="174" y="43"/>
                  <a:pt x="174" y="43"/>
                  <a:pt x="174" y="43"/>
                </a:cubicBezTo>
                <a:cubicBezTo>
                  <a:pt x="253" y="48"/>
                  <a:pt x="299" y="105"/>
                  <a:pt x="295" y="166"/>
                </a:cubicBezTo>
                <a:close/>
              </a:path>
            </a:pathLst>
          </a:cu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8" name="Oval 287"/>
          <p:cNvSpPr/>
          <p:nvPr/>
        </p:nvSpPr>
        <p:spPr>
          <a:xfrm>
            <a:off x="4148138" y="2736850"/>
            <a:ext cx="657225" cy="638175"/>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3</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9" name="Oval 291"/>
          <p:cNvSpPr/>
          <p:nvPr/>
        </p:nvSpPr>
        <p:spPr>
          <a:xfrm>
            <a:off x="4108450" y="3657600"/>
            <a:ext cx="657225" cy="639763"/>
          </a:xfrm>
          <a:prstGeom prst="ellipse">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2</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0" name="Oval 295"/>
          <p:cNvSpPr/>
          <p:nvPr/>
        </p:nvSpPr>
        <p:spPr>
          <a:xfrm>
            <a:off x="4492625" y="4503738"/>
            <a:ext cx="657225" cy="638175"/>
          </a:xfrm>
          <a:prstGeom prst="ellipse">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1</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1" name="Oval 299"/>
          <p:cNvSpPr/>
          <p:nvPr/>
        </p:nvSpPr>
        <p:spPr>
          <a:xfrm>
            <a:off x="6742113" y="1979613"/>
            <a:ext cx="657225" cy="639763"/>
          </a:xfrm>
          <a:prstGeom prst="ellipse">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6</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2" name="Oval 303"/>
          <p:cNvSpPr/>
          <p:nvPr/>
        </p:nvSpPr>
        <p:spPr>
          <a:xfrm>
            <a:off x="7399338" y="2736850"/>
            <a:ext cx="657225" cy="638175"/>
          </a:xfrm>
          <a:prstGeom prst="ellipse">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7</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3" name="Oval 307"/>
          <p:cNvSpPr/>
          <p:nvPr/>
        </p:nvSpPr>
        <p:spPr>
          <a:xfrm>
            <a:off x="7410450" y="3657600"/>
            <a:ext cx="658813" cy="639763"/>
          </a:xfrm>
          <a:prstGeom prst="ellipse">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8</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4" name="Oval 308"/>
          <p:cNvSpPr/>
          <p:nvPr/>
        </p:nvSpPr>
        <p:spPr>
          <a:xfrm>
            <a:off x="4749800" y="1982788"/>
            <a:ext cx="657225" cy="638175"/>
          </a:xfrm>
          <a:prstGeom prst="ellipse">
            <a:avLst/>
          </a:prstGeom>
          <a:solidFill>
            <a:srgbClr val="6A3C7C"/>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4</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5" name="Oval 309"/>
          <p:cNvSpPr/>
          <p:nvPr/>
        </p:nvSpPr>
        <p:spPr>
          <a:xfrm>
            <a:off x="5743575" y="1714500"/>
            <a:ext cx="657225" cy="638175"/>
          </a:xfrm>
          <a:prstGeom prst="ellipse">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5</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6" name="Oval 44"/>
          <p:cNvSpPr/>
          <p:nvPr/>
        </p:nvSpPr>
        <p:spPr>
          <a:xfrm>
            <a:off x="6992938" y="4503738"/>
            <a:ext cx="658813" cy="638175"/>
          </a:xfrm>
          <a:prstGeom prst="ellipse">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rPr>
              <a:t>9</a:t>
            </a:r>
            <a:endParaRPr kumimoji="0" lang="en-US" sz="3190" b="0" i="0" u="none" strike="noStrike" kern="1200" cap="none" spc="0" normalizeH="0" baseline="0" noProof="0" dirty="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1279" name="TextBox 13"/>
          <p:cNvSpPr txBox="1"/>
          <p:nvPr/>
        </p:nvSpPr>
        <p:spPr>
          <a:xfrm>
            <a:off x="7907338" y="188595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0" name="TextBox 13"/>
          <p:cNvSpPr txBox="1"/>
          <p:nvPr/>
        </p:nvSpPr>
        <p:spPr>
          <a:xfrm>
            <a:off x="7910513" y="2171700"/>
            <a:ext cx="233521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1" name="TextBox 13"/>
          <p:cNvSpPr txBox="1"/>
          <p:nvPr/>
        </p:nvSpPr>
        <p:spPr>
          <a:xfrm>
            <a:off x="8458200" y="2716213"/>
            <a:ext cx="1954213"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2" name="TextBox 13"/>
          <p:cNvSpPr txBox="1"/>
          <p:nvPr/>
        </p:nvSpPr>
        <p:spPr>
          <a:xfrm>
            <a:off x="8462963" y="3001963"/>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3" name="TextBox 13"/>
          <p:cNvSpPr txBox="1"/>
          <p:nvPr/>
        </p:nvSpPr>
        <p:spPr>
          <a:xfrm>
            <a:off x="8458200" y="3706813"/>
            <a:ext cx="1954213"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4" name="TextBox 13"/>
          <p:cNvSpPr txBox="1"/>
          <p:nvPr/>
        </p:nvSpPr>
        <p:spPr>
          <a:xfrm>
            <a:off x="8462963" y="3992563"/>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5" name="TextBox 13@|17FFC:16777215|FBC:16777215|LFC:16777215|LBC:16777215"/>
          <p:cNvSpPr txBox="1"/>
          <p:nvPr/>
        </p:nvSpPr>
        <p:spPr>
          <a:xfrm>
            <a:off x="7907338" y="4619625"/>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6" name="TextBox 13@|17FFC:16777215|FBC:16777215|LFC:16777215|LBC:16777215"/>
          <p:cNvSpPr txBox="1"/>
          <p:nvPr/>
        </p:nvSpPr>
        <p:spPr>
          <a:xfrm>
            <a:off x="7910513" y="4905375"/>
            <a:ext cx="2335212"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7" name="TextBox 13"/>
          <p:cNvSpPr txBox="1"/>
          <p:nvPr/>
        </p:nvSpPr>
        <p:spPr>
          <a:xfrm>
            <a:off x="2713038" y="188595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8" name="TextBox 13"/>
          <p:cNvSpPr txBox="1"/>
          <p:nvPr/>
        </p:nvSpPr>
        <p:spPr>
          <a:xfrm>
            <a:off x="2716213" y="2171700"/>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89" name="TextBox 13"/>
          <p:cNvSpPr txBox="1"/>
          <p:nvPr/>
        </p:nvSpPr>
        <p:spPr>
          <a:xfrm>
            <a:off x="2306638" y="271621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0" name="TextBox 13"/>
          <p:cNvSpPr txBox="1"/>
          <p:nvPr/>
        </p:nvSpPr>
        <p:spPr>
          <a:xfrm>
            <a:off x="2306638" y="370681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1" name="TextBox 13@|17FFC:16777215|FBC:16777215|LFC:16777215|LBC:16777215"/>
          <p:cNvSpPr txBox="1"/>
          <p:nvPr/>
        </p:nvSpPr>
        <p:spPr>
          <a:xfrm>
            <a:off x="2949575" y="4603750"/>
            <a:ext cx="1952625" cy="246063"/>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2" name="TextBox 13@|17FFC:16777215|FBC:16777215|LFC:16777215|LBC:16777215"/>
          <p:cNvSpPr txBox="1"/>
          <p:nvPr/>
        </p:nvSpPr>
        <p:spPr>
          <a:xfrm>
            <a:off x="2954338" y="4889500"/>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3" name="TextBox 13"/>
          <p:cNvSpPr txBox="1"/>
          <p:nvPr/>
        </p:nvSpPr>
        <p:spPr>
          <a:xfrm>
            <a:off x="2316163" y="2989263"/>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4" name="TextBox 13"/>
          <p:cNvSpPr txBox="1"/>
          <p:nvPr/>
        </p:nvSpPr>
        <p:spPr>
          <a:xfrm>
            <a:off x="2316163" y="3981450"/>
            <a:ext cx="2333625"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5" name="TextBox 13"/>
          <p:cNvSpPr txBox="1"/>
          <p:nvPr/>
        </p:nvSpPr>
        <p:spPr>
          <a:xfrm>
            <a:off x="5364163" y="3446463"/>
            <a:ext cx="1373187" cy="307975"/>
          </a:xfrm>
          <a:prstGeom prst="rect">
            <a:avLst/>
          </a:prstGeom>
          <a:noFill/>
          <a:ln w="9525">
            <a:noFill/>
          </a:ln>
        </p:spPr>
        <p:txBody>
          <a:bodyPr wrap="square" lIns="0" tIns="0" rIns="0" bIns="0" anchor="t">
            <a:spAutoFit/>
          </a:bodyPr>
          <a:p>
            <a:pPr algn="ctr" defTabSz="1216025">
              <a:spcBef>
                <a:spcPct val="20000"/>
              </a:spcBef>
            </a:pPr>
            <a:r>
              <a:rPr lang="en-US" altLang="zh-CN" sz="20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KEYS</a:t>
            </a:r>
            <a:endParaRPr lang="en-US" altLang="zh-CN" sz="20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6" name="TextBox 13"/>
          <p:cNvSpPr txBox="1"/>
          <p:nvPr/>
        </p:nvSpPr>
        <p:spPr>
          <a:xfrm>
            <a:off x="6423025" y="124936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1297" name="TextBox 13"/>
          <p:cNvSpPr txBox="1"/>
          <p:nvPr/>
        </p:nvSpPr>
        <p:spPr>
          <a:xfrm>
            <a:off x="6426200" y="1535113"/>
            <a:ext cx="2335213" cy="18415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Add your words here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椭圆 2"/>
          <p:cNvSpPr/>
          <p:nvPr/>
        </p:nvSpPr>
        <p:spPr>
          <a:xfrm>
            <a:off x="1512888" y="3756025"/>
            <a:ext cx="922338" cy="92233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4" name="椭圆 3"/>
          <p:cNvSpPr/>
          <p:nvPr/>
        </p:nvSpPr>
        <p:spPr>
          <a:xfrm>
            <a:off x="1512888" y="5183188"/>
            <a:ext cx="922338" cy="92233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077075" y="3756025"/>
            <a:ext cx="922338" cy="92233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7077075" y="5183188"/>
            <a:ext cx="922338" cy="922338"/>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pic>
        <p:nvPicPr>
          <p:cNvPr id="12294" name="图片 7"/>
          <p:cNvPicPr>
            <a:picLocks noChangeAspect="1"/>
          </p:cNvPicPr>
          <p:nvPr/>
        </p:nvPicPr>
        <p:blipFill>
          <a:blip r:embed="rId1"/>
          <a:srcRect l="21301" t="21321" b="9563"/>
          <a:stretch>
            <a:fillRect/>
          </a:stretch>
        </p:blipFill>
        <p:spPr>
          <a:xfrm>
            <a:off x="0" y="-1587"/>
            <a:ext cx="12192000" cy="2965450"/>
          </a:xfrm>
          <a:prstGeom prst="rect">
            <a:avLst/>
          </a:prstGeom>
          <a:noFill/>
          <a:ln w="9525">
            <a:noFill/>
          </a:ln>
        </p:spPr>
      </p:pic>
      <p:sp>
        <p:nvSpPr>
          <p:cNvPr id="9" name="Freeform 118"/>
          <p:cNvSpPr>
            <a:spLocks noEditPoints="1"/>
          </p:cNvSpPr>
          <p:nvPr/>
        </p:nvSpPr>
        <p:spPr bwMode="auto">
          <a:xfrm>
            <a:off x="1825625" y="4033838"/>
            <a:ext cx="368300" cy="368300"/>
          </a:xfrm>
          <a:custGeom>
            <a:avLst/>
            <a:gdLst>
              <a:gd name="T0" fmla="*/ 393 w 400"/>
              <a:gd name="T1" fmla="*/ 162 h 400"/>
              <a:gd name="T2" fmla="*/ 335 w 400"/>
              <a:gd name="T3" fmla="*/ 130 h 400"/>
              <a:gd name="T4" fmla="*/ 362 w 400"/>
              <a:gd name="T5" fmla="*/ 94 h 400"/>
              <a:gd name="T6" fmla="*/ 362 w 400"/>
              <a:gd name="T7" fmla="*/ 82 h 400"/>
              <a:gd name="T8" fmla="*/ 313 w 400"/>
              <a:gd name="T9" fmla="*/ 35 h 400"/>
              <a:gd name="T10" fmla="*/ 269 w 400"/>
              <a:gd name="T11" fmla="*/ 65 h 400"/>
              <a:gd name="T12" fmla="*/ 239 w 400"/>
              <a:gd name="T13" fmla="*/ 8 h 400"/>
              <a:gd name="T14" fmla="*/ 229 w 400"/>
              <a:gd name="T15" fmla="*/ 0 h 400"/>
              <a:gd name="T16" fmla="*/ 162 w 400"/>
              <a:gd name="T17" fmla="*/ 7 h 400"/>
              <a:gd name="T18" fmla="*/ 131 w 400"/>
              <a:gd name="T19" fmla="*/ 66 h 400"/>
              <a:gd name="T20" fmla="*/ 88 w 400"/>
              <a:gd name="T21" fmla="*/ 35 h 400"/>
              <a:gd name="T22" fmla="*/ 38 w 400"/>
              <a:gd name="T23" fmla="*/ 82 h 400"/>
              <a:gd name="T24" fmla="*/ 38 w 400"/>
              <a:gd name="T25" fmla="*/ 94 h 400"/>
              <a:gd name="T26" fmla="*/ 56 w 400"/>
              <a:gd name="T27" fmla="*/ 154 h 400"/>
              <a:gd name="T28" fmla="*/ 2 w 400"/>
              <a:gd name="T29" fmla="*/ 165 h 400"/>
              <a:gd name="T30" fmla="*/ 0 w 400"/>
              <a:gd name="T31" fmla="*/ 229 h 400"/>
              <a:gd name="T32" fmla="*/ 8 w 400"/>
              <a:gd name="T33" fmla="*/ 238 h 400"/>
              <a:gd name="T34" fmla="*/ 66 w 400"/>
              <a:gd name="T35" fmla="*/ 271 h 400"/>
              <a:gd name="T36" fmla="*/ 39 w 400"/>
              <a:gd name="T37" fmla="*/ 307 h 400"/>
              <a:gd name="T38" fmla="*/ 38 w 400"/>
              <a:gd name="T39" fmla="*/ 319 h 400"/>
              <a:gd name="T40" fmla="*/ 88 w 400"/>
              <a:gd name="T41" fmla="*/ 365 h 400"/>
              <a:gd name="T42" fmla="*/ 131 w 400"/>
              <a:gd name="T43" fmla="*/ 335 h 400"/>
              <a:gd name="T44" fmla="*/ 162 w 400"/>
              <a:gd name="T45" fmla="*/ 393 h 400"/>
              <a:gd name="T46" fmla="*/ 171 w 400"/>
              <a:gd name="T47" fmla="*/ 400 h 400"/>
              <a:gd name="T48" fmla="*/ 239 w 400"/>
              <a:gd name="T49" fmla="*/ 393 h 400"/>
              <a:gd name="T50" fmla="*/ 270 w 400"/>
              <a:gd name="T51" fmla="*/ 335 h 400"/>
              <a:gd name="T52" fmla="*/ 313 w 400"/>
              <a:gd name="T53" fmla="*/ 365 h 400"/>
              <a:gd name="T54" fmla="*/ 363 w 400"/>
              <a:gd name="T55" fmla="*/ 319 h 400"/>
              <a:gd name="T56" fmla="*/ 363 w 400"/>
              <a:gd name="T57" fmla="*/ 306 h 400"/>
              <a:gd name="T58" fmla="*/ 345 w 400"/>
              <a:gd name="T59" fmla="*/ 246 h 400"/>
              <a:gd name="T60" fmla="*/ 398 w 400"/>
              <a:gd name="T61" fmla="*/ 236 h 400"/>
              <a:gd name="T62" fmla="*/ 400 w 400"/>
              <a:gd name="T63" fmla="*/ 172 h 400"/>
              <a:gd name="T64" fmla="*/ 247 w 400"/>
              <a:gd name="T65" fmla="*/ 247 h 400"/>
              <a:gd name="T66" fmla="*/ 153 w 400"/>
              <a:gd name="T67" fmla="*/ 247 h 400"/>
              <a:gd name="T68" fmla="*/ 153 w 400"/>
              <a:gd name="T69" fmla="*/ 153 h 400"/>
              <a:gd name="T70" fmla="*/ 247 w 400"/>
              <a:gd name="T71" fmla="*/ 153 h 400"/>
              <a:gd name="T72" fmla="*/ 247 w 400"/>
              <a:gd name="T73" fmla="*/ 247 h 400"/>
              <a:gd name="T74" fmla="*/ 247 w 400"/>
              <a:gd name="T75" fmla="*/ 2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398" y="166"/>
                </a:moveTo>
                <a:cubicBezTo>
                  <a:pt x="397" y="164"/>
                  <a:pt x="395" y="163"/>
                  <a:pt x="393" y="162"/>
                </a:cubicBezTo>
                <a:cubicBezTo>
                  <a:pt x="345" y="155"/>
                  <a:pt x="345" y="155"/>
                  <a:pt x="345" y="155"/>
                </a:cubicBezTo>
                <a:cubicBezTo>
                  <a:pt x="343" y="147"/>
                  <a:pt x="339" y="138"/>
                  <a:pt x="335" y="130"/>
                </a:cubicBezTo>
                <a:cubicBezTo>
                  <a:pt x="338" y="125"/>
                  <a:pt x="342" y="119"/>
                  <a:pt x="349" y="111"/>
                </a:cubicBezTo>
                <a:cubicBezTo>
                  <a:pt x="355" y="103"/>
                  <a:pt x="359" y="97"/>
                  <a:pt x="362" y="94"/>
                </a:cubicBezTo>
                <a:cubicBezTo>
                  <a:pt x="363" y="92"/>
                  <a:pt x="364" y="90"/>
                  <a:pt x="364" y="88"/>
                </a:cubicBezTo>
                <a:cubicBezTo>
                  <a:pt x="364" y="85"/>
                  <a:pt x="363" y="84"/>
                  <a:pt x="362" y="82"/>
                </a:cubicBezTo>
                <a:cubicBezTo>
                  <a:pt x="356" y="73"/>
                  <a:pt x="342" y="58"/>
                  <a:pt x="319" y="38"/>
                </a:cubicBezTo>
                <a:cubicBezTo>
                  <a:pt x="317" y="36"/>
                  <a:pt x="315" y="35"/>
                  <a:pt x="313" y="35"/>
                </a:cubicBezTo>
                <a:cubicBezTo>
                  <a:pt x="310" y="35"/>
                  <a:pt x="308" y="36"/>
                  <a:pt x="306" y="38"/>
                </a:cubicBezTo>
                <a:cubicBezTo>
                  <a:pt x="269" y="65"/>
                  <a:pt x="269" y="65"/>
                  <a:pt x="269" y="65"/>
                </a:cubicBezTo>
                <a:cubicBezTo>
                  <a:pt x="262" y="62"/>
                  <a:pt x="254" y="59"/>
                  <a:pt x="246" y="56"/>
                </a:cubicBezTo>
                <a:cubicBezTo>
                  <a:pt x="239" y="8"/>
                  <a:pt x="239" y="8"/>
                  <a:pt x="239" y="8"/>
                </a:cubicBezTo>
                <a:cubicBezTo>
                  <a:pt x="238" y="6"/>
                  <a:pt x="237" y="4"/>
                  <a:pt x="236" y="2"/>
                </a:cubicBezTo>
                <a:cubicBezTo>
                  <a:pt x="234" y="1"/>
                  <a:pt x="232" y="0"/>
                  <a:pt x="229" y="0"/>
                </a:cubicBezTo>
                <a:cubicBezTo>
                  <a:pt x="171" y="0"/>
                  <a:pt x="171" y="0"/>
                  <a:pt x="171" y="0"/>
                </a:cubicBezTo>
                <a:cubicBezTo>
                  <a:pt x="166" y="0"/>
                  <a:pt x="163" y="2"/>
                  <a:pt x="162" y="7"/>
                </a:cubicBezTo>
                <a:cubicBezTo>
                  <a:pt x="160" y="16"/>
                  <a:pt x="157" y="32"/>
                  <a:pt x="154" y="56"/>
                </a:cubicBezTo>
                <a:cubicBezTo>
                  <a:pt x="146" y="58"/>
                  <a:pt x="138" y="62"/>
                  <a:pt x="131" y="66"/>
                </a:cubicBezTo>
                <a:cubicBezTo>
                  <a:pt x="95" y="38"/>
                  <a:pt x="95" y="38"/>
                  <a:pt x="95" y="38"/>
                </a:cubicBezTo>
                <a:cubicBezTo>
                  <a:pt x="92" y="36"/>
                  <a:pt x="90" y="35"/>
                  <a:pt x="88" y="35"/>
                </a:cubicBezTo>
                <a:cubicBezTo>
                  <a:pt x="84" y="35"/>
                  <a:pt x="76" y="41"/>
                  <a:pt x="63" y="54"/>
                </a:cubicBezTo>
                <a:cubicBezTo>
                  <a:pt x="51" y="66"/>
                  <a:pt x="42" y="76"/>
                  <a:pt x="38" y="82"/>
                </a:cubicBezTo>
                <a:cubicBezTo>
                  <a:pt x="36" y="84"/>
                  <a:pt x="35" y="86"/>
                  <a:pt x="35" y="88"/>
                </a:cubicBezTo>
                <a:cubicBezTo>
                  <a:pt x="35" y="90"/>
                  <a:pt x="36" y="92"/>
                  <a:pt x="38" y="94"/>
                </a:cubicBezTo>
                <a:cubicBezTo>
                  <a:pt x="49" y="108"/>
                  <a:pt x="59" y="120"/>
                  <a:pt x="66" y="130"/>
                </a:cubicBezTo>
                <a:cubicBezTo>
                  <a:pt x="61" y="138"/>
                  <a:pt x="58" y="146"/>
                  <a:pt x="56" y="154"/>
                </a:cubicBezTo>
                <a:cubicBezTo>
                  <a:pt x="7" y="161"/>
                  <a:pt x="7" y="161"/>
                  <a:pt x="7" y="161"/>
                </a:cubicBezTo>
                <a:cubicBezTo>
                  <a:pt x="5" y="162"/>
                  <a:pt x="3" y="163"/>
                  <a:pt x="2" y="165"/>
                </a:cubicBezTo>
                <a:cubicBezTo>
                  <a:pt x="1" y="167"/>
                  <a:pt x="0" y="169"/>
                  <a:pt x="0" y="171"/>
                </a:cubicBezTo>
                <a:cubicBezTo>
                  <a:pt x="0" y="229"/>
                  <a:pt x="0" y="229"/>
                  <a:pt x="0" y="229"/>
                </a:cubicBezTo>
                <a:cubicBezTo>
                  <a:pt x="0" y="231"/>
                  <a:pt x="1" y="233"/>
                  <a:pt x="2" y="235"/>
                </a:cubicBezTo>
                <a:cubicBezTo>
                  <a:pt x="3" y="237"/>
                  <a:pt x="5" y="238"/>
                  <a:pt x="8" y="238"/>
                </a:cubicBezTo>
                <a:cubicBezTo>
                  <a:pt x="55" y="245"/>
                  <a:pt x="55" y="245"/>
                  <a:pt x="55" y="245"/>
                </a:cubicBezTo>
                <a:cubicBezTo>
                  <a:pt x="58" y="254"/>
                  <a:pt x="61" y="262"/>
                  <a:pt x="66" y="271"/>
                </a:cubicBezTo>
                <a:cubicBezTo>
                  <a:pt x="63" y="275"/>
                  <a:pt x="58" y="281"/>
                  <a:pt x="52" y="289"/>
                </a:cubicBezTo>
                <a:cubicBezTo>
                  <a:pt x="46" y="297"/>
                  <a:pt x="41" y="303"/>
                  <a:pt x="39" y="307"/>
                </a:cubicBezTo>
                <a:cubicBezTo>
                  <a:pt x="37" y="309"/>
                  <a:pt x="37" y="310"/>
                  <a:pt x="37" y="313"/>
                </a:cubicBezTo>
                <a:cubicBezTo>
                  <a:pt x="37" y="315"/>
                  <a:pt x="37" y="317"/>
                  <a:pt x="38" y="319"/>
                </a:cubicBezTo>
                <a:cubicBezTo>
                  <a:pt x="45" y="328"/>
                  <a:pt x="59" y="343"/>
                  <a:pt x="81" y="362"/>
                </a:cubicBezTo>
                <a:cubicBezTo>
                  <a:pt x="83" y="364"/>
                  <a:pt x="85" y="365"/>
                  <a:pt x="88" y="365"/>
                </a:cubicBezTo>
                <a:cubicBezTo>
                  <a:pt x="90" y="365"/>
                  <a:pt x="93" y="364"/>
                  <a:pt x="94" y="363"/>
                </a:cubicBezTo>
                <a:cubicBezTo>
                  <a:pt x="131" y="335"/>
                  <a:pt x="131" y="335"/>
                  <a:pt x="131" y="335"/>
                </a:cubicBezTo>
                <a:cubicBezTo>
                  <a:pt x="138" y="339"/>
                  <a:pt x="146" y="342"/>
                  <a:pt x="155" y="345"/>
                </a:cubicBezTo>
                <a:cubicBezTo>
                  <a:pt x="162" y="393"/>
                  <a:pt x="162" y="393"/>
                  <a:pt x="162" y="393"/>
                </a:cubicBezTo>
                <a:cubicBezTo>
                  <a:pt x="162" y="395"/>
                  <a:pt x="163" y="397"/>
                  <a:pt x="165" y="398"/>
                </a:cubicBezTo>
                <a:cubicBezTo>
                  <a:pt x="167" y="400"/>
                  <a:pt x="169" y="400"/>
                  <a:pt x="171" y="400"/>
                </a:cubicBezTo>
                <a:cubicBezTo>
                  <a:pt x="229" y="400"/>
                  <a:pt x="229" y="400"/>
                  <a:pt x="229" y="400"/>
                </a:cubicBezTo>
                <a:cubicBezTo>
                  <a:pt x="234" y="400"/>
                  <a:pt x="237" y="398"/>
                  <a:pt x="239" y="393"/>
                </a:cubicBezTo>
                <a:cubicBezTo>
                  <a:pt x="241" y="384"/>
                  <a:pt x="243" y="368"/>
                  <a:pt x="246" y="345"/>
                </a:cubicBezTo>
                <a:cubicBezTo>
                  <a:pt x="254" y="342"/>
                  <a:pt x="262" y="339"/>
                  <a:pt x="270" y="335"/>
                </a:cubicBezTo>
                <a:cubicBezTo>
                  <a:pt x="306" y="363"/>
                  <a:pt x="306" y="363"/>
                  <a:pt x="306" y="363"/>
                </a:cubicBezTo>
                <a:cubicBezTo>
                  <a:pt x="308" y="364"/>
                  <a:pt x="311" y="365"/>
                  <a:pt x="313" y="365"/>
                </a:cubicBezTo>
                <a:cubicBezTo>
                  <a:pt x="316" y="365"/>
                  <a:pt x="325" y="359"/>
                  <a:pt x="337" y="347"/>
                </a:cubicBezTo>
                <a:cubicBezTo>
                  <a:pt x="350" y="334"/>
                  <a:pt x="358" y="325"/>
                  <a:pt x="363" y="319"/>
                </a:cubicBezTo>
                <a:cubicBezTo>
                  <a:pt x="364" y="317"/>
                  <a:pt x="365" y="315"/>
                  <a:pt x="365" y="313"/>
                </a:cubicBezTo>
                <a:cubicBezTo>
                  <a:pt x="365" y="310"/>
                  <a:pt x="364" y="308"/>
                  <a:pt x="363" y="306"/>
                </a:cubicBezTo>
                <a:cubicBezTo>
                  <a:pt x="350" y="291"/>
                  <a:pt x="341" y="279"/>
                  <a:pt x="335" y="270"/>
                </a:cubicBezTo>
                <a:cubicBezTo>
                  <a:pt x="338" y="264"/>
                  <a:pt x="342" y="256"/>
                  <a:pt x="345" y="246"/>
                </a:cubicBezTo>
                <a:cubicBezTo>
                  <a:pt x="393" y="239"/>
                  <a:pt x="393" y="239"/>
                  <a:pt x="393" y="239"/>
                </a:cubicBezTo>
                <a:cubicBezTo>
                  <a:pt x="395" y="239"/>
                  <a:pt x="397" y="238"/>
                  <a:pt x="398" y="236"/>
                </a:cubicBezTo>
                <a:cubicBezTo>
                  <a:pt x="400" y="234"/>
                  <a:pt x="400" y="232"/>
                  <a:pt x="400" y="230"/>
                </a:cubicBezTo>
                <a:cubicBezTo>
                  <a:pt x="400" y="172"/>
                  <a:pt x="400" y="172"/>
                  <a:pt x="400" y="172"/>
                </a:cubicBezTo>
                <a:cubicBezTo>
                  <a:pt x="400" y="170"/>
                  <a:pt x="400" y="168"/>
                  <a:pt x="398" y="166"/>
                </a:cubicBezTo>
                <a:close/>
                <a:moveTo>
                  <a:pt x="247" y="247"/>
                </a:moveTo>
                <a:cubicBezTo>
                  <a:pt x="234" y="260"/>
                  <a:pt x="219" y="267"/>
                  <a:pt x="200" y="267"/>
                </a:cubicBezTo>
                <a:cubicBezTo>
                  <a:pt x="182" y="267"/>
                  <a:pt x="166" y="260"/>
                  <a:pt x="153" y="247"/>
                </a:cubicBezTo>
                <a:cubicBezTo>
                  <a:pt x="140" y="234"/>
                  <a:pt x="133" y="219"/>
                  <a:pt x="133" y="200"/>
                </a:cubicBezTo>
                <a:cubicBezTo>
                  <a:pt x="133" y="182"/>
                  <a:pt x="140" y="166"/>
                  <a:pt x="153" y="153"/>
                </a:cubicBezTo>
                <a:cubicBezTo>
                  <a:pt x="166" y="140"/>
                  <a:pt x="182" y="133"/>
                  <a:pt x="200" y="133"/>
                </a:cubicBezTo>
                <a:cubicBezTo>
                  <a:pt x="219" y="133"/>
                  <a:pt x="234" y="140"/>
                  <a:pt x="247" y="153"/>
                </a:cubicBezTo>
                <a:cubicBezTo>
                  <a:pt x="260" y="166"/>
                  <a:pt x="267" y="182"/>
                  <a:pt x="267" y="200"/>
                </a:cubicBezTo>
                <a:cubicBezTo>
                  <a:pt x="267" y="219"/>
                  <a:pt x="260" y="234"/>
                  <a:pt x="247" y="247"/>
                </a:cubicBezTo>
                <a:close/>
                <a:moveTo>
                  <a:pt x="247" y="247"/>
                </a:moveTo>
                <a:cubicBezTo>
                  <a:pt x="247" y="247"/>
                  <a:pt x="247" y="247"/>
                  <a:pt x="247" y="247"/>
                </a:cubicBezTo>
              </a:path>
            </a:pathLst>
          </a:custGeom>
          <a:solidFill>
            <a:srgbClr val="F07474"/>
          </a:solidFill>
          <a:ln>
            <a:noFill/>
          </a:ln>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0" name="Freeform 88"/>
          <p:cNvSpPr>
            <a:spLocks noEditPoints="1"/>
          </p:cNvSpPr>
          <p:nvPr/>
        </p:nvSpPr>
        <p:spPr bwMode="auto">
          <a:xfrm>
            <a:off x="1846263" y="5499100"/>
            <a:ext cx="327025" cy="338138"/>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rgbClr val="02B3C5"/>
          </a:solidFill>
          <a:ln>
            <a:noFill/>
          </a:ln>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grpSp>
        <p:nvGrpSpPr>
          <p:cNvPr id="11" name="Group 41"/>
          <p:cNvGrpSpPr/>
          <p:nvPr/>
        </p:nvGrpSpPr>
        <p:grpSpPr>
          <a:xfrm>
            <a:off x="7332470" y="4080677"/>
            <a:ext cx="319457" cy="274267"/>
            <a:chOff x="10610850" y="8362950"/>
            <a:chExt cx="1762126" cy="1512888"/>
          </a:xfrm>
          <a:solidFill>
            <a:srgbClr val="FCC725"/>
          </a:solidFill>
        </p:grpSpPr>
        <p:sp>
          <p:nvSpPr>
            <p:cNvPr id="12" name="Freeform 379"/>
            <p:cNvSpPr>
              <a:spLocks noEditPoints="1"/>
            </p:cNvSpPr>
            <p:nvPr/>
          </p:nvSpPr>
          <p:spPr bwMode="auto">
            <a:xfrm>
              <a:off x="10610850" y="9625013"/>
              <a:ext cx="252413" cy="250825"/>
            </a:xfrm>
            <a:custGeom>
              <a:avLst/>
              <a:gdLst>
                <a:gd name="T0" fmla="*/ 58 w 67"/>
                <a:gd name="T1" fmla="*/ 0 h 66"/>
                <a:gd name="T2" fmla="*/ 8 w 67"/>
                <a:gd name="T3" fmla="*/ 0 h 66"/>
                <a:gd name="T4" fmla="*/ 2 w 67"/>
                <a:gd name="T5" fmla="*/ 2 h 66"/>
                <a:gd name="T6" fmla="*/ 0 w 67"/>
                <a:gd name="T7" fmla="*/ 8 h 66"/>
                <a:gd name="T8" fmla="*/ 0 w 67"/>
                <a:gd name="T9" fmla="*/ 58 h 66"/>
                <a:gd name="T10" fmla="*/ 2 w 67"/>
                <a:gd name="T11" fmla="*/ 64 h 66"/>
                <a:gd name="T12" fmla="*/ 8 w 67"/>
                <a:gd name="T13" fmla="*/ 66 h 66"/>
                <a:gd name="T14" fmla="*/ 58 w 67"/>
                <a:gd name="T15" fmla="*/ 66 h 66"/>
                <a:gd name="T16" fmla="*/ 64 w 67"/>
                <a:gd name="T17" fmla="*/ 64 h 66"/>
                <a:gd name="T18" fmla="*/ 67 w 67"/>
                <a:gd name="T19" fmla="*/ 58 h 66"/>
                <a:gd name="T20" fmla="*/ 67 w 67"/>
                <a:gd name="T21" fmla="*/ 8 h 66"/>
                <a:gd name="T22" fmla="*/ 64 w 67"/>
                <a:gd name="T23" fmla="*/ 2 h 66"/>
                <a:gd name="T24" fmla="*/ 58 w 67"/>
                <a:gd name="T25" fmla="*/ 0 h 66"/>
                <a:gd name="T26" fmla="*/ 58 w 67"/>
                <a:gd name="T27" fmla="*/ 0 h 66"/>
                <a:gd name="T28" fmla="*/ 58 w 67"/>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58" y="0"/>
                  </a:moveTo>
                  <a:cubicBezTo>
                    <a:pt x="8" y="0"/>
                    <a:pt x="8" y="0"/>
                    <a:pt x="8" y="0"/>
                  </a:cubicBezTo>
                  <a:cubicBezTo>
                    <a:pt x="6" y="0"/>
                    <a:pt x="4" y="0"/>
                    <a:pt x="2" y="2"/>
                  </a:cubicBezTo>
                  <a:cubicBezTo>
                    <a:pt x="1" y="4"/>
                    <a:pt x="0" y="6"/>
                    <a:pt x="0" y="8"/>
                  </a:cubicBezTo>
                  <a:cubicBezTo>
                    <a:pt x="0" y="58"/>
                    <a:pt x="0" y="58"/>
                    <a:pt x="0" y="58"/>
                  </a:cubicBezTo>
                  <a:cubicBezTo>
                    <a:pt x="0" y="61"/>
                    <a:pt x="1" y="63"/>
                    <a:pt x="2" y="64"/>
                  </a:cubicBezTo>
                  <a:cubicBezTo>
                    <a:pt x="4" y="66"/>
                    <a:pt x="6" y="66"/>
                    <a:pt x="8" y="66"/>
                  </a:cubicBezTo>
                  <a:cubicBezTo>
                    <a:pt x="58" y="66"/>
                    <a:pt x="58" y="66"/>
                    <a:pt x="58" y="66"/>
                  </a:cubicBezTo>
                  <a:cubicBezTo>
                    <a:pt x="61" y="66"/>
                    <a:pt x="63" y="66"/>
                    <a:pt x="64" y="64"/>
                  </a:cubicBezTo>
                  <a:cubicBezTo>
                    <a:pt x="66" y="63"/>
                    <a:pt x="67" y="61"/>
                    <a:pt x="67" y="58"/>
                  </a:cubicBezTo>
                  <a:cubicBezTo>
                    <a:pt x="67" y="8"/>
                    <a:pt x="67" y="8"/>
                    <a:pt x="67" y="8"/>
                  </a:cubicBezTo>
                  <a:cubicBezTo>
                    <a:pt x="67" y="6"/>
                    <a:pt x="66" y="4"/>
                    <a:pt x="64" y="2"/>
                  </a:cubicBezTo>
                  <a:cubicBezTo>
                    <a:pt x="63" y="0"/>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3" name="Freeform 380"/>
            <p:cNvSpPr>
              <a:spLocks noEditPoints="1"/>
            </p:cNvSpPr>
            <p:nvPr/>
          </p:nvSpPr>
          <p:spPr bwMode="auto">
            <a:xfrm>
              <a:off x="11364913" y="9247188"/>
              <a:ext cx="254000" cy="628650"/>
            </a:xfrm>
            <a:custGeom>
              <a:avLst/>
              <a:gdLst>
                <a:gd name="T0" fmla="*/ 59 w 67"/>
                <a:gd name="T1" fmla="*/ 0 h 166"/>
                <a:gd name="T2" fmla="*/ 9 w 67"/>
                <a:gd name="T3" fmla="*/ 0 h 166"/>
                <a:gd name="T4" fmla="*/ 3 w 67"/>
                <a:gd name="T5" fmla="*/ 2 h 166"/>
                <a:gd name="T6" fmla="*/ 0 w 67"/>
                <a:gd name="T7" fmla="*/ 8 h 166"/>
                <a:gd name="T8" fmla="*/ 0 w 67"/>
                <a:gd name="T9" fmla="*/ 158 h 166"/>
                <a:gd name="T10" fmla="*/ 3 w 67"/>
                <a:gd name="T11" fmla="*/ 164 h 166"/>
                <a:gd name="T12" fmla="*/ 9 w 67"/>
                <a:gd name="T13" fmla="*/ 166 h 166"/>
                <a:gd name="T14" fmla="*/ 59 w 67"/>
                <a:gd name="T15" fmla="*/ 166 h 166"/>
                <a:gd name="T16" fmla="*/ 65 w 67"/>
                <a:gd name="T17" fmla="*/ 164 h 166"/>
                <a:gd name="T18" fmla="*/ 67 w 67"/>
                <a:gd name="T19" fmla="*/ 158 h 166"/>
                <a:gd name="T20" fmla="*/ 67 w 67"/>
                <a:gd name="T21" fmla="*/ 8 h 166"/>
                <a:gd name="T22" fmla="*/ 65 w 67"/>
                <a:gd name="T23" fmla="*/ 2 h 166"/>
                <a:gd name="T24" fmla="*/ 59 w 67"/>
                <a:gd name="T25" fmla="*/ 0 h 166"/>
                <a:gd name="T26" fmla="*/ 59 w 67"/>
                <a:gd name="T27" fmla="*/ 0 h 166"/>
                <a:gd name="T28" fmla="*/ 59 w 67"/>
                <a:gd name="T2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66">
                  <a:moveTo>
                    <a:pt x="59" y="0"/>
                  </a:moveTo>
                  <a:cubicBezTo>
                    <a:pt x="9" y="0"/>
                    <a:pt x="9" y="0"/>
                    <a:pt x="9" y="0"/>
                  </a:cubicBezTo>
                  <a:cubicBezTo>
                    <a:pt x="6" y="0"/>
                    <a:pt x="4" y="0"/>
                    <a:pt x="3" y="2"/>
                  </a:cubicBezTo>
                  <a:cubicBezTo>
                    <a:pt x="1" y="3"/>
                    <a:pt x="0" y="5"/>
                    <a:pt x="0" y="8"/>
                  </a:cubicBezTo>
                  <a:cubicBezTo>
                    <a:pt x="0" y="158"/>
                    <a:pt x="0" y="158"/>
                    <a:pt x="0" y="158"/>
                  </a:cubicBezTo>
                  <a:cubicBezTo>
                    <a:pt x="0" y="161"/>
                    <a:pt x="1" y="163"/>
                    <a:pt x="3" y="164"/>
                  </a:cubicBezTo>
                  <a:cubicBezTo>
                    <a:pt x="4" y="166"/>
                    <a:pt x="6" y="166"/>
                    <a:pt x="9" y="166"/>
                  </a:cubicBezTo>
                  <a:cubicBezTo>
                    <a:pt x="59" y="166"/>
                    <a:pt x="59" y="166"/>
                    <a:pt x="59" y="166"/>
                  </a:cubicBezTo>
                  <a:cubicBezTo>
                    <a:pt x="61" y="166"/>
                    <a:pt x="63" y="166"/>
                    <a:pt x="65" y="164"/>
                  </a:cubicBezTo>
                  <a:cubicBezTo>
                    <a:pt x="66" y="163"/>
                    <a:pt x="67" y="161"/>
                    <a:pt x="67" y="158"/>
                  </a:cubicBezTo>
                  <a:cubicBezTo>
                    <a:pt x="67" y="8"/>
                    <a:pt x="67" y="8"/>
                    <a:pt x="67" y="8"/>
                  </a:cubicBezTo>
                  <a:cubicBezTo>
                    <a:pt x="67" y="5"/>
                    <a:pt x="66" y="3"/>
                    <a:pt x="65" y="2"/>
                  </a:cubicBezTo>
                  <a:cubicBezTo>
                    <a:pt x="63" y="0"/>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4" name="Freeform 381"/>
            <p:cNvSpPr>
              <a:spLocks noEditPoints="1"/>
            </p:cNvSpPr>
            <p:nvPr/>
          </p:nvSpPr>
          <p:spPr bwMode="auto">
            <a:xfrm>
              <a:off x="10987088" y="9496425"/>
              <a:ext cx="254000" cy="379413"/>
            </a:xfrm>
            <a:custGeom>
              <a:avLst/>
              <a:gdLst>
                <a:gd name="T0" fmla="*/ 59 w 67"/>
                <a:gd name="T1" fmla="*/ 0 h 100"/>
                <a:gd name="T2" fmla="*/ 8 w 67"/>
                <a:gd name="T3" fmla="*/ 0 h 100"/>
                <a:gd name="T4" fmla="*/ 2 w 67"/>
                <a:gd name="T5" fmla="*/ 3 h 100"/>
                <a:gd name="T6" fmla="*/ 0 w 67"/>
                <a:gd name="T7" fmla="*/ 9 h 100"/>
                <a:gd name="T8" fmla="*/ 0 w 67"/>
                <a:gd name="T9" fmla="*/ 92 h 100"/>
                <a:gd name="T10" fmla="*/ 2 w 67"/>
                <a:gd name="T11" fmla="*/ 98 h 100"/>
                <a:gd name="T12" fmla="*/ 8 w 67"/>
                <a:gd name="T13" fmla="*/ 100 h 100"/>
                <a:gd name="T14" fmla="*/ 59 w 67"/>
                <a:gd name="T15" fmla="*/ 100 h 100"/>
                <a:gd name="T16" fmla="*/ 65 w 67"/>
                <a:gd name="T17" fmla="*/ 98 h 100"/>
                <a:gd name="T18" fmla="*/ 67 w 67"/>
                <a:gd name="T19" fmla="*/ 92 h 100"/>
                <a:gd name="T20" fmla="*/ 67 w 67"/>
                <a:gd name="T21" fmla="*/ 9 h 100"/>
                <a:gd name="T22" fmla="*/ 65 w 67"/>
                <a:gd name="T23" fmla="*/ 3 h 100"/>
                <a:gd name="T24" fmla="*/ 59 w 67"/>
                <a:gd name="T25" fmla="*/ 0 h 100"/>
                <a:gd name="T26" fmla="*/ 59 w 67"/>
                <a:gd name="T27" fmla="*/ 0 h 100"/>
                <a:gd name="T28" fmla="*/ 59 w 67"/>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100">
                  <a:moveTo>
                    <a:pt x="59" y="0"/>
                  </a:moveTo>
                  <a:cubicBezTo>
                    <a:pt x="8" y="0"/>
                    <a:pt x="8" y="0"/>
                    <a:pt x="8" y="0"/>
                  </a:cubicBezTo>
                  <a:cubicBezTo>
                    <a:pt x="6" y="0"/>
                    <a:pt x="4" y="1"/>
                    <a:pt x="2" y="3"/>
                  </a:cubicBezTo>
                  <a:cubicBezTo>
                    <a:pt x="1" y="4"/>
                    <a:pt x="0" y="6"/>
                    <a:pt x="0" y="9"/>
                  </a:cubicBezTo>
                  <a:cubicBezTo>
                    <a:pt x="0" y="92"/>
                    <a:pt x="0" y="92"/>
                    <a:pt x="0" y="92"/>
                  </a:cubicBezTo>
                  <a:cubicBezTo>
                    <a:pt x="0" y="95"/>
                    <a:pt x="1" y="97"/>
                    <a:pt x="2" y="98"/>
                  </a:cubicBezTo>
                  <a:cubicBezTo>
                    <a:pt x="4" y="100"/>
                    <a:pt x="6" y="100"/>
                    <a:pt x="8" y="100"/>
                  </a:cubicBezTo>
                  <a:cubicBezTo>
                    <a:pt x="59" y="100"/>
                    <a:pt x="59" y="100"/>
                    <a:pt x="59" y="100"/>
                  </a:cubicBezTo>
                  <a:cubicBezTo>
                    <a:pt x="61" y="100"/>
                    <a:pt x="63" y="100"/>
                    <a:pt x="65" y="98"/>
                  </a:cubicBezTo>
                  <a:cubicBezTo>
                    <a:pt x="66" y="97"/>
                    <a:pt x="67" y="95"/>
                    <a:pt x="67" y="92"/>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5" name="Freeform 382"/>
            <p:cNvSpPr>
              <a:spLocks noEditPoints="1"/>
            </p:cNvSpPr>
            <p:nvPr/>
          </p:nvSpPr>
          <p:spPr bwMode="auto">
            <a:xfrm>
              <a:off x="11742738" y="8866188"/>
              <a:ext cx="252413" cy="1009650"/>
            </a:xfrm>
            <a:custGeom>
              <a:avLst/>
              <a:gdLst>
                <a:gd name="T0" fmla="*/ 59 w 67"/>
                <a:gd name="T1" fmla="*/ 0 h 267"/>
                <a:gd name="T2" fmla="*/ 9 w 67"/>
                <a:gd name="T3" fmla="*/ 0 h 267"/>
                <a:gd name="T4" fmla="*/ 3 w 67"/>
                <a:gd name="T5" fmla="*/ 3 h 267"/>
                <a:gd name="T6" fmla="*/ 0 w 67"/>
                <a:gd name="T7" fmla="*/ 9 h 267"/>
                <a:gd name="T8" fmla="*/ 0 w 67"/>
                <a:gd name="T9" fmla="*/ 259 h 267"/>
                <a:gd name="T10" fmla="*/ 3 w 67"/>
                <a:gd name="T11" fmla="*/ 265 h 267"/>
                <a:gd name="T12" fmla="*/ 9 w 67"/>
                <a:gd name="T13" fmla="*/ 267 h 267"/>
                <a:gd name="T14" fmla="*/ 59 w 67"/>
                <a:gd name="T15" fmla="*/ 267 h 267"/>
                <a:gd name="T16" fmla="*/ 65 w 67"/>
                <a:gd name="T17" fmla="*/ 265 h 267"/>
                <a:gd name="T18" fmla="*/ 67 w 67"/>
                <a:gd name="T19" fmla="*/ 259 h 267"/>
                <a:gd name="T20" fmla="*/ 67 w 67"/>
                <a:gd name="T21" fmla="*/ 9 h 267"/>
                <a:gd name="T22" fmla="*/ 65 w 67"/>
                <a:gd name="T23" fmla="*/ 3 h 267"/>
                <a:gd name="T24" fmla="*/ 59 w 67"/>
                <a:gd name="T25" fmla="*/ 0 h 267"/>
                <a:gd name="T26" fmla="*/ 59 w 67"/>
                <a:gd name="T27" fmla="*/ 0 h 267"/>
                <a:gd name="T28" fmla="*/ 59 w 67"/>
                <a:gd name="T2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267">
                  <a:moveTo>
                    <a:pt x="59" y="0"/>
                  </a:moveTo>
                  <a:cubicBezTo>
                    <a:pt x="9" y="0"/>
                    <a:pt x="9" y="0"/>
                    <a:pt x="9" y="0"/>
                  </a:cubicBezTo>
                  <a:cubicBezTo>
                    <a:pt x="6" y="0"/>
                    <a:pt x="4" y="1"/>
                    <a:pt x="3" y="3"/>
                  </a:cubicBezTo>
                  <a:cubicBezTo>
                    <a:pt x="1" y="4"/>
                    <a:pt x="0" y="6"/>
                    <a:pt x="0" y="9"/>
                  </a:cubicBezTo>
                  <a:cubicBezTo>
                    <a:pt x="0" y="259"/>
                    <a:pt x="0" y="259"/>
                    <a:pt x="0" y="259"/>
                  </a:cubicBezTo>
                  <a:cubicBezTo>
                    <a:pt x="0" y="262"/>
                    <a:pt x="1" y="264"/>
                    <a:pt x="3" y="265"/>
                  </a:cubicBezTo>
                  <a:cubicBezTo>
                    <a:pt x="4" y="267"/>
                    <a:pt x="6" y="267"/>
                    <a:pt x="9" y="267"/>
                  </a:cubicBezTo>
                  <a:cubicBezTo>
                    <a:pt x="59" y="267"/>
                    <a:pt x="59" y="267"/>
                    <a:pt x="59" y="267"/>
                  </a:cubicBezTo>
                  <a:cubicBezTo>
                    <a:pt x="61" y="267"/>
                    <a:pt x="63" y="267"/>
                    <a:pt x="65" y="265"/>
                  </a:cubicBezTo>
                  <a:cubicBezTo>
                    <a:pt x="66" y="264"/>
                    <a:pt x="67" y="262"/>
                    <a:pt x="67" y="259"/>
                  </a:cubicBezTo>
                  <a:cubicBezTo>
                    <a:pt x="67" y="9"/>
                    <a:pt x="67" y="9"/>
                    <a:pt x="67" y="9"/>
                  </a:cubicBezTo>
                  <a:cubicBezTo>
                    <a:pt x="67" y="6"/>
                    <a:pt x="66" y="4"/>
                    <a:pt x="65" y="3"/>
                  </a:cubicBezTo>
                  <a:cubicBezTo>
                    <a:pt x="63" y="1"/>
                    <a:pt x="61" y="0"/>
                    <a:pt x="59" y="0"/>
                  </a:cubicBezTo>
                  <a:close/>
                  <a:moveTo>
                    <a:pt x="59" y="0"/>
                  </a:moveTo>
                  <a:cubicBezTo>
                    <a:pt x="59" y="0"/>
                    <a:pt x="59" y="0"/>
                    <a:pt x="5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6" name="Freeform 383"/>
            <p:cNvSpPr>
              <a:spLocks noEditPoints="1"/>
            </p:cNvSpPr>
            <p:nvPr/>
          </p:nvSpPr>
          <p:spPr bwMode="auto">
            <a:xfrm>
              <a:off x="12120563" y="8362950"/>
              <a:ext cx="252413" cy="1512888"/>
            </a:xfrm>
            <a:custGeom>
              <a:avLst/>
              <a:gdLst>
                <a:gd name="T0" fmla="*/ 65 w 67"/>
                <a:gd name="T1" fmla="*/ 2 h 400"/>
                <a:gd name="T2" fmla="*/ 59 w 67"/>
                <a:gd name="T3" fmla="*/ 0 h 400"/>
                <a:gd name="T4" fmla="*/ 9 w 67"/>
                <a:gd name="T5" fmla="*/ 0 h 400"/>
                <a:gd name="T6" fmla="*/ 3 w 67"/>
                <a:gd name="T7" fmla="*/ 2 h 400"/>
                <a:gd name="T8" fmla="*/ 0 w 67"/>
                <a:gd name="T9" fmla="*/ 8 h 400"/>
                <a:gd name="T10" fmla="*/ 0 w 67"/>
                <a:gd name="T11" fmla="*/ 392 h 400"/>
                <a:gd name="T12" fmla="*/ 3 w 67"/>
                <a:gd name="T13" fmla="*/ 398 h 400"/>
                <a:gd name="T14" fmla="*/ 9 w 67"/>
                <a:gd name="T15" fmla="*/ 400 h 400"/>
                <a:gd name="T16" fmla="*/ 59 w 67"/>
                <a:gd name="T17" fmla="*/ 400 h 400"/>
                <a:gd name="T18" fmla="*/ 65 w 67"/>
                <a:gd name="T19" fmla="*/ 398 h 400"/>
                <a:gd name="T20" fmla="*/ 67 w 67"/>
                <a:gd name="T21" fmla="*/ 392 h 400"/>
                <a:gd name="T22" fmla="*/ 67 w 67"/>
                <a:gd name="T23" fmla="*/ 8 h 400"/>
                <a:gd name="T24" fmla="*/ 65 w 67"/>
                <a:gd name="T25" fmla="*/ 2 h 400"/>
                <a:gd name="T26" fmla="*/ 65 w 67"/>
                <a:gd name="T27" fmla="*/ 2 h 400"/>
                <a:gd name="T28" fmla="*/ 65 w 67"/>
                <a:gd name="T29" fmla="*/ 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400">
                  <a:moveTo>
                    <a:pt x="65" y="2"/>
                  </a:moveTo>
                  <a:cubicBezTo>
                    <a:pt x="63" y="1"/>
                    <a:pt x="61" y="0"/>
                    <a:pt x="59" y="0"/>
                  </a:cubicBezTo>
                  <a:cubicBezTo>
                    <a:pt x="9" y="0"/>
                    <a:pt x="9" y="0"/>
                    <a:pt x="9" y="0"/>
                  </a:cubicBezTo>
                  <a:cubicBezTo>
                    <a:pt x="6" y="0"/>
                    <a:pt x="4" y="1"/>
                    <a:pt x="3" y="2"/>
                  </a:cubicBezTo>
                  <a:cubicBezTo>
                    <a:pt x="1" y="4"/>
                    <a:pt x="0" y="6"/>
                    <a:pt x="0" y="8"/>
                  </a:cubicBezTo>
                  <a:cubicBezTo>
                    <a:pt x="0" y="392"/>
                    <a:pt x="0" y="392"/>
                    <a:pt x="0" y="392"/>
                  </a:cubicBezTo>
                  <a:cubicBezTo>
                    <a:pt x="0" y="395"/>
                    <a:pt x="1" y="397"/>
                    <a:pt x="3" y="398"/>
                  </a:cubicBezTo>
                  <a:cubicBezTo>
                    <a:pt x="4" y="400"/>
                    <a:pt x="6" y="400"/>
                    <a:pt x="9" y="400"/>
                  </a:cubicBezTo>
                  <a:cubicBezTo>
                    <a:pt x="59" y="400"/>
                    <a:pt x="59" y="400"/>
                    <a:pt x="59" y="400"/>
                  </a:cubicBezTo>
                  <a:cubicBezTo>
                    <a:pt x="61" y="400"/>
                    <a:pt x="63" y="400"/>
                    <a:pt x="65" y="398"/>
                  </a:cubicBezTo>
                  <a:cubicBezTo>
                    <a:pt x="66" y="397"/>
                    <a:pt x="67" y="395"/>
                    <a:pt x="67" y="392"/>
                  </a:cubicBezTo>
                  <a:cubicBezTo>
                    <a:pt x="67" y="8"/>
                    <a:pt x="67" y="8"/>
                    <a:pt x="67" y="8"/>
                  </a:cubicBezTo>
                  <a:cubicBezTo>
                    <a:pt x="67" y="6"/>
                    <a:pt x="66" y="4"/>
                    <a:pt x="65" y="2"/>
                  </a:cubicBezTo>
                  <a:close/>
                  <a:moveTo>
                    <a:pt x="65" y="2"/>
                  </a:moveTo>
                  <a:cubicBezTo>
                    <a:pt x="65" y="2"/>
                    <a:pt x="65" y="2"/>
                    <a:pt x="6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grpSp>
      <p:sp>
        <p:nvSpPr>
          <p:cNvPr id="17" name="Freeform 358"/>
          <p:cNvSpPr>
            <a:spLocks noEditPoints="1"/>
          </p:cNvSpPr>
          <p:nvPr/>
        </p:nvSpPr>
        <p:spPr bwMode="auto">
          <a:xfrm>
            <a:off x="7361238" y="5583238"/>
            <a:ext cx="215900" cy="214313"/>
          </a:xfrm>
          <a:custGeom>
            <a:avLst/>
            <a:gdLst>
              <a:gd name="T0" fmla="*/ 0 w 325"/>
              <a:gd name="T1" fmla="*/ 217 h 325"/>
              <a:gd name="T2" fmla="*/ 0 w 325"/>
              <a:gd name="T3" fmla="*/ 325 h 325"/>
              <a:gd name="T4" fmla="*/ 108 w 325"/>
              <a:gd name="T5" fmla="*/ 325 h 325"/>
              <a:gd name="T6" fmla="*/ 325 w 325"/>
              <a:gd name="T7" fmla="*/ 108 h 325"/>
              <a:gd name="T8" fmla="*/ 217 w 325"/>
              <a:gd name="T9" fmla="*/ 0 h 325"/>
              <a:gd name="T10" fmla="*/ 0 w 325"/>
              <a:gd name="T11" fmla="*/ 217 h 325"/>
              <a:gd name="T12" fmla="*/ 95 w 325"/>
              <a:gd name="T13" fmla="*/ 292 h 325"/>
              <a:gd name="T14" fmla="*/ 67 w 325"/>
              <a:gd name="T15" fmla="*/ 292 h 325"/>
              <a:gd name="T16" fmla="*/ 67 w 325"/>
              <a:gd name="T17" fmla="*/ 258 h 325"/>
              <a:gd name="T18" fmla="*/ 33 w 325"/>
              <a:gd name="T19" fmla="*/ 258 h 325"/>
              <a:gd name="T20" fmla="*/ 33 w 325"/>
              <a:gd name="T21" fmla="*/ 230 h 325"/>
              <a:gd name="T22" fmla="*/ 57 w 325"/>
              <a:gd name="T23" fmla="*/ 207 h 325"/>
              <a:gd name="T24" fmla="*/ 118 w 325"/>
              <a:gd name="T25" fmla="*/ 268 h 325"/>
              <a:gd name="T26" fmla="*/ 95 w 325"/>
              <a:gd name="T27" fmla="*/ 292 h 325"/>
              <a:gd name="T28" fmla="*/ 225 w 325"/>
              <a:gd name="T29" fmla="*/ 44 h 325"/>
              <a:gd name="T30" fmla="*/ 231 w 325"/>
              <a:gd name="T31" fmla="*/ 50 h 325"/>
              <a:gd name="T32" fmla="*/ 229 w 325"/>
              <a:gd name="T33" fmla="*/ 54 h 325"/>
              <a:gd name="T34" fmla="*/ 88 w 325"/>
              <a:gd name="T35" fmla="*/ 195 h 325"/>
              <a:gd name="T36" fmla="*/ 83 w 325"/>
              <a:gd name="T37" fmla="*/ 197 h 325"/>
              <a:gd name="T38" fmla="*/ 78 w 325"/>
              <a:gd name="T39" fmla="*/ 191 h 325"/>
              <a:gd name="T40" fmla="*/ 80 w 325"/>
              <a:gd name="T41" fmla="*/ 187 h 325"/>
              <a:gd name="T42" fmla="*/ 221 w 325"/>
              <a:gd name="T43" fmla="*/ 46 h 325"/>
              <a:gd name="T44" fmla="*/ 225 w 325"/>
              <a:gd name="T45" fmla="*/ 44 h 325"/>
              <a:gd name="T46" fmla="*/ 225 w 325"/>
              <a:gd name="T47" fmla="*/ 44 h 325"/>
              <a:gd name="T48" fmla="*/ 225 w 325"/>
              <a:gd name="T49" fmla="*/ 4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5" h="325">
                <a:moveTo>
                  <a:pt x="0" y="217"/>
                </a:moveTo>
                <a:cubicBezTo>
                  <a:pt x="0" y="325"/>
                  <a:pt x="0" y="325"/>
                  <a:pt x="0" y="325"/>
                </a:cubicBezTo>
                <a:cubicBezTo>
                  <a:pt x="108" y="325"/>
                  <a:pt x="108" y="325"/>
                  <a:pt x="108" y="325"/>
                </a:cubicBezTo>
                <a:cubicBezTo>
                  <a:pt x="325" y="108"/>
                  <a:pt x="325" y="108"/>
                  <a:pt x="325" y="108"/>
                </a:cubicBezTo>
                <a:cubicBezTo>
                  <a:pt x="217" y="0"/>
                  <a:pt x="217" y="0"/>
                  <a:pt x="217" y="0"/>
                </a:cubicBezTo>
                <a:lnTo>
                  <a:pt x="0" y="217"/>
                </a:lnTo>
                <a:close/>
                <a:moveTo>
                  <a:pt x="95" y="292"/>
                </a:moveTo>
                <a:cubicBezTo>
                  <a:pt x="67" y="292"/>
                  <a:pt x="67" y="292"/>
                  <a:pt x="67" y="292"/>
                </a:cubicBezTo>
                <a:cubicBezTo>
                  <a:pt x="67" y="258"/>
                  <a:pt x="67" y="258"/>
                  <a:pt x="67" y="258"/>
                </a:cubicBezTo>
                <a:cubicBezTo>
                  <a:pt x="33" y="258"/>
                  <a:pt x="33" y="258"/>
                  <a:pt x="33" y="258"/>
                </a:cubicBezTo>
                <a:cubicBezTo>
                  <a:pt x="33" y="230"/>
                  <a:pt x="33" y="230"/>
                  <a:pt x="33" y="230"/>
                </a:cubicBezTo>
                <a:cubicBezTo>
                  <a:pt x="57" y="207"/>
                  <a:pt x="57" y="207"/>
                  <a:pt x="57" y="207"/>
                </a:cubicBezTo>
                <a:cubicBezTo>
                  <a:pt x="118" y="268"/>
                  <a:pt x="118" y="268"/>
                  <a:pt x="118" y="268"/>
                </a:cubicBezTo>
                <a:lnTo>
                  <a:pt x="95" y="292"/>
                </a:lnTo>
                <a:close/>
                <a:moveTo>
                  <a:pt x="225" y="44"/>
                </a:moveTo>
                <a:cubicBezTo>
                  <a:pt x="229" y="44"/>
                  <a:pt x="231" y="46"/>
                  <a:pt x="231" y="50"/>
                </a:cubicBezTo>
                <a:cubicBezTo>
                  <a:pt x="231" y="51"/>
                  <a:pt x="230" y="53"/>
                  <a:pt x="229" y="54"/>
                </a:cubicBezTo>
                <a:cubicBezTo>
                  <a:pt x="88" y="195"/>
                  <a:pt x="88" y="195"/>
                  <a:pt x="88" y="195"/>
                </a:cubicBezTo>
                <a:cubicBezTo>
                  <a:pt x="87" y="197"/>
                  <a:pt x="85" y="197"/>
                  <a:pt x="83" y="197"/>
                </a:cubicBezTo>
                <a:cubicBezTo>
                  <a:pt x="80" y="197"/>
                  <a:pt x="78" y="195"/>
                  <a:pt x="78" y="191"/>
                </a:cubicBezTo>
                <a:cubicBezTo>
                  <a:pt x="78" y="190"/>
                  <a:pt x="78" y="188"/>
                  <a:pt x="80" y="187"/>
                </a:cubicBezTo>
                <a:cubicBezTo>
                  <a:pt x="221" y="46"/>
                  <a:pt x="221" y="46"/>
                  <a:pt x="221" y="46"/>
                </a:cubicBezTo>
                <a:cubicBezTo>
                  <a:pt x="222" y="45"/>
                  <a:pt x="224" y="44"/>
                  <a:pt x="225" y="44"/>
                </a:cubicBezTo>
                <a:close/>
                <a:moveTo>
                  <a:pt x="225" y="44"/>
                </a:moveTo>
                <a:cubicBezTo>
                  <a:pt x="225" y="44"/>
                  <a:pt x="225" y="44"/>
                  <a:pt x="225" y="44"/>
                </a:cubicBezTo>
              </a:path>
            </a:pathLst>
          </a:custGeom>
          <a:solidFill>
            <a:srgbClr val="6A3C7C"/>
          </a:solidFill>
          <a:ln>
            <a:noFill/>
          </a:ln>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8" name="Freeform 359"/>
          <p:cNvSpPr>
            <a:spLocks noEditPoints="1"/>
          </p:cNvSpPr>
          <p:nvPr/>
        </p:nvSpPr>
        <p:spPr bwMode="auto">
          <a:xfrm>
            <a:off x="7516813" y="5537200"/>
            <a:ext cx="106363" cy="106363"/>
          </a:xfrm>
          <a:custGeom>
            <a:avLst/>
            <a:gdLst>
              <a:gd name="T0" fmla="*/ 151 w 161"/>
              <a:gd name="T1" fmla="*/ 71 h 161"/>
              <a:gd name="T2" fmla="*/ 90 w 161"/>
              <a:gd name="T3" fmla="*/ 10 h 161"/>
              <a:gd name="T4" fmla="*/ 66 w 161"/>
              <a:gd name="T5" fmla="*/ 0 h 161"/>
              <a:gd name="T6" fmla="*/ 43 w 161"/>
              <a:gd name="T7" fmla="*/ 10 h 161"/>
              <a:gd name="T8" fmla="*/ 0 w 161"/>
              <a:gd name="T9" fmla="*/ 53 h 161"/>
              <a:gd name="T10" fmla="*/ 108 w 161"/>
              <a:gd name="T11" fmla="*/ 161 h 161"/>
              <a:gd name="T12" fmla="*/ 151 w 161"/>
              <a:gd name="T13" fmla="*/ 118 h 161"/>
              <a:gd name="T14" fmla="*/ 161 w 161"/>
              <a:gd name="T15" fmla="*/ 95 h 161"/>
              <a:gd name="T16" fmla="*/ 151 w 161"/>
              <a:gd name="T17" fmla="*/ 71 h 161"/>
              <a:gd name="T18" fmla="*/ 151 w 161"/>
              <a:gd name="T19" fmla="*/ 71 h 161"/>
              <a:gd name="T20" fmla="*/ 151 w 161"/>
              <a:gd name="T21"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61">
                <a:moveTo>
                  <a:pt x="151" y="71"/>
                </a:moveTo>
                <a:cubicBezTo>
                  <a:pt x="90" y="10"/>
                  <a:pt x="90" y="10"/>
                  <a:pt x="90" y="10"/>
                </a:cubicBezTo>
                <a:cubicBezTo>
                  <a:pt x="83" y="3"/>
                  <a:pt x="76" y="0"/>
                  <a:pt x="66" y="0"/>
                </a:cubicBezTo>
                <a:cubicBezTo>
                  <a:pt x="57" y="0"/>
                  <a:pt x="49" y="3"/>
                  <a:pt x="43" y="10"/>
                </a:cubicBezTo>
                <a:cubicBezTo>
                  <a:pt x="0" y="53"/>
                  <a:pt x="0" y="53"/>
                  <a:pt x="0" y="53"/>
                </a:cubicBezTo>
                <a:cubicBezTo>
                  <a:pt x="108" y="161"/>
                  <a:pt x="108" y="161"/>
                  <a:pt x="108" y="161"/>
                </a:cubicBezTo>
                <a:cubicBezTo>
                  <a:pt x="151" y="118"/>
                  <a:pt x="151" y="118"/>
                  <a:pt x="151" y="118"/>
                </a:cubicBezTo>
                <a:cubicBezTo>
                  <a:pt x="158" y="112"/>
                  <a:pt x="161" y="104"/>
                  <a:pt x="161" y="95"/>
                </a:cubicBezTo>
                <a:cubicBezTo>
                  <a:pt x="161" y="86"/>
                  <a:pt x="158" y="78"/>
                  <a:pt x="151" y="71"/>
                </a:cubicBezTo>
                <a:close/>
                <a:moveTo>
                  <a:pt x="151" y="71"/>
                </a:moveTo>
                <a:cubicBezTo>
                  <a:pt x="151" y="71"/>
                  <a:pt x="151" y="71"/>
                  <a:pt x="151" y="71"/>
                </a:cubicBezTo>
              </a:path>
            </a:pathLst>
          </a:custGeom>
          <a:solidFill>
            <a:srgbClr val="6A3C7C"/>
          </a:solidFill>
          <a:ln>
            <a:noFill/>
          </a:ln>
        </p:spPr>
        <p:txBody>
          <a:bodyPr vert="horz" wrap="square" lIns="60960" tIns="30480" rIns="60960" bIns="3048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mn-lt"/>
              <a:ea typeface="Calibri" panose="020F0502020204030204" pitchFamily="34" charset="0"/>
              <a:cs typeface="Calibri" panose="020F0502020204030204" pitchFamily="34" charset="0"/>
            </a:endParaRPr>
          </a:p>
        </p:txBody>
      </p:sp>
      <p:sp>
        <p:nvSpPr>
          <p:cNvPr id="12300" name="TextBox 13"/>
          <p:cNvSpPr txBox="1"/>
          <p:nvPr/>
        </p:nvSpPr>
        <p:spPr>
          <a:xfrm>
            <a:off x="2705100" y="3911600"/>
            <a:ext cx="1400175" cy="247650"/>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1" name="TextBox 13"/>
          <p:cNvSpPr txBox="1"/>
          <p:nvPr/>
        </p:nvSpPr>
        <p:spPr>
          <a:xfrm>
            <a:off x="2708275" y="4198938"/>
            <a:ext cx="2335213"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2" name="TextBox 13"/>
          <p:cNvSpPr txBox="1"/>
          <p:nvPr/>
        </p:nvSpPr>
        <p:spPr>
          <a:xfrm>
            <a:off x="2705100" y="5318125"/>
            <a:ext cx="140017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3" name="TextBox 13"/>
          <p:cNvSpPr txBox="1"/>
          <p:nvPr/>
        </p:nvSpPr>
        <p:spPr>
          <a:xfrm>
            <a:off x="2708275" y="5603875"/>
            <a:ext cx="2335213"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4" name="TextBox 13"/>
          <p:cNvSpPr txBox="1"/>
          <p:nvPr/>
        </p:nvSpPr>
        <p:spPr>
          <a:xfrm>
            <a:off x="8186738" y="3911600"/>
            <a:ext cx="1400175" cy="247650"/>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5" name="TextBox 13"/>
          <p:cNvSpPr txBox="1"/>
          <p:nvPr/>
        </p:nvSpPr>
        <p:spPr>
          <a:xfrm>
            <a:off x="8191500" y="4198938"/>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6" name="TextBox 13"/>
          <p:cNvSpPr txBox="1"/>
          <p:nvPr/>
        </p:nvSpPr>
        <p:spPr>
          <a:xfrm>
            <a:off x="8186738" y="5318125"/>
            <a:ext cx="1400175" cy="246063"/>
          </a:xfrm>
          <a:prstGeom prst="rect">
            <a:avLst/>
          </a:prstGeom>
          <a:noFill/>
          <a:ln w="9525">
            <a:noFill/>
          </a:ln>
        </p:spPr>
        <p:txBody>
          <a:bodyPr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2307" name="TextBox 13"/>
          <p:cNvSpPr txBox="1"/>
          <p:nvPr/>
        </p:nvSpPr>
        <p:spPr>
          <a:xfrm>
            <a:off x="8191500" y="5603875"/>
            <a:ext cx="2333625" cy="368300"/>
          </a:xfrm>
          <a:prstGeom prst="rect">
            <a:avLst/>
          </a:prstGeom>
          <a:noFill/>
          <a:ln w="9525">
            <a:noFill/>
          </a:ln>
        </p:spPr>
        <p:txBody>
          <a:bodyPr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文本框 5"/>
          <p:cNvSpPr txBox="1"/>
          <p:nvPr/>
        </p:nvSpPr>
        <p:spPr>
          <a:xfrm>
            <a:off x="385763" y="295275"/>
            <a:ext cx="4252912" cy="461963"/>
          </a:xfrm>
          <a:prstGeom prst="rect">
            <a:avLst/>
          </a:prstGeom>
          <a:noFill/>
          <a:ln w="9525">
            <a:noFill/>
          </a:ln>
        </p:spPr>
        <p:txBody>
          <a:bodyPr anchor="t">
            <a:spAutoFit/>
          </a:bodyPr>
          <a:p>
            <a:r>
              <a:rPr lang="en-US" altLang="zh-CN" sz="2400" dirty="0">
                <a:solidFill>
                  <a:srgbClr val="404040"/>
                </a:solidFill>
                <a:ea typeface="SimSun" panose="02010600030101010101" pitchFamily="2" charset="-122"/>
                <a:cs typeface="Calibri" panose="020F0502020204030204" pitchFamily="34" charset="0"/>
              </a:rPr>
              <a:t>ADD YOUR TITLE HERE</a:t>
            </a:r>
            <a:endParaRPr lang="zh-CN" altLang="en-US" sz="2400" dirty="0">
              <a:solidFill>
                <a:srgbClr val="404040"/>
              </a:solidFill>
              <a:ea typeface="Calibri" panose="020F0502020204030204" pitchFamily="34" charset="0"/>
              <a:cs typeface="Calibri" panose="020F0502020204030204" pitchFamily="34" charset="0"/>
            </a:endParaRPr>
          </a:p>
        </p:txBody>
      </p:sp>
      <p:sp>
        <p:nvSpPr>
          <p:cNvPr id="3" name="Round Same Side Corner Rectangle 3"/>
          <p:cNvSpPr/>
          <p:nvPr/>
        </p:nvSpPr>
        <p:spPr>
          <a:xfrm rot="5400000">
            <a:off x="9013825" y="1430338"/>
            <a:ext cx="371475" cy="1908175"/>
          </a:xfrm>
          <a:prstGeom prst="round2SameRect">
            <a:avLst>
              <a:gd name="adj1" fmla="val 50000"/>
              <a:gd name="adj2" fmla="val 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4" name="Round Same Side Corner Rectangle 36"/>
          <p:cNvSpPr/>
          <p:nvPr/>
        </p:nvSpPr>
        <p:spPr>
          <a:xfrm rot="5400000">
            <a:off x="9004300" y="2705100"/>
            <a:ext cx="373063" cy="1906588"/>
          </a:xfrm>
          <a:prstGeom prst="round2SameRect">
            <a:avLst>
              <a:gd name="adj1" fmla="val 50000"/>
              <a:gd name="adj2" fmla="val 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5" name="Round Same Side Corner Rectangle 37"/>
          <p:cNvSpPr/>
          <p:nvPr/>
        </p:nvSpPr>
        <p:spPr>
          <a:xfrm rot="5400000">
            <a:off x="9013031" y="3917156"/>
            <a:ext cx="373063" cy="1908175"/>
          </a:xfrm>
          <a:prstGeom prst="round2SameRect">
            <a:avLst>
              <a:gd name="adj1" fmla="val 50000"/>
              <a:gd name="adj2" fmla="val 0"/>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7" name="Oval 40"/>
          <p:cNvSpPr/>
          <p:nvPr/>
        </p:nvSpPr>
        <p:spPr bwMode="auto">
          <a:xfrm rot="10800000">
            <a:off x="5727700" y="3192463"/>
            <a:ext cx="908050" cy="9064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8" name="Oval 41"/>
          <p:cNvSpPr/>
          <p:nvPr/>
        </p:nvSpPr>
        <p:spPr bwMode="auto">
          <a:xfrm rot="10800000">
            <a:off x="5832475" y="3298825"/>
            <a:ext cx="696913" cy="693738"/>
          </a:xfrm>
          <a:prstGeom prst="ellipse">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3190" b="0" i="0" u="none" strike="noStrike" kern="1200" cap="none" spc="0" normalizeH="0" baseline="0" noProof="0">
              <a:ln>
                <a:noFill/>
              </a:ln>
              <a:solidFill>
                <a:prstClr val="white"/>
              </a:solidFill>
              <a:effectLst/>
              <a:uLnTx/>
              <a:uFillTx/>
              <a:latin typeface="+mn-lt"/>
              <a:ea typeface="+mn-ea"/>
              <a:cs typeface="Calibri" panose="020F0502020204030204" pitchFamily="34" charset="0"/>
              <a:sym typeface="Arial" panose="020B0604020202020204" pitchFamily="34" charset="0"/>
            </a:endParaRPr>
          </a:p>
        </p:txBody>
      </p:sp>
      <p:sp>
        <p:nvSpPr>
          <p:cNvPr id="9" name="Freeform 21"/>
          <p:cNvSpPr>
            <a:spLocks noEditPoints="1"/>
          </p:cNvSpPr>
          <p:nvPr/>
        </p:nvSpPr>
        <p:spPr bwMode="auto">
          <a:xfrm>
            <a:off x="6010275" y="3459163"/>
            <a:ext cx="354013" cy="373063"/>
          </a:xfrm>
          <a:custGeom>
            <a:avLst/>
            <a:gdLst>
              <a:gd name="T0" fmla="*/ 622 w 1670"/>
              <a:gd name="T1" fmla="*/ 964 h 1762"/>
              <a:gd name="T2" fmla="*/ 485 w 1670"/>
              <a:gd name="T3" fmla="*/ 1103 h 1762"/>
              <a:gd name="T4" fmla="*/ 347 w 1670"/>
              <a:gd name="T5" fmla="*/ 966 h 1762"/>
              <a:gd name="T6" fmla="*/ 483 w 1670"/>
              <a:gd name="T7" fmla="*/ 828 h 1762"/>
              <a:gd name="T8" fmla="*/ 622 w 1670"/>
              <a:gd name="T9" fmla="*/ 964 h 1762"/>
              <a:gd name="T10" fmla="*/ 555 w 1670"/>
              <a:gd name="T11" fmla="*/ 691 h 1762"/>
              <a:gd name="T12" fmla="*/ 416 w 1670"/>
              <a:gd name="T13" fmla="*/ 554 h 1762"/>
              <a:gd name="T14" fmla="*/ 552 w 1670"/>
              <a:gd name="T15" fmla="*/ 416 h 1762"/>
              <a:gd name="T16" fmla="*/ 691 w 1670"/>
              <a:gd name="T17" fmla="*/ 552 h 1762"/>
              <a:gd name="T18" fmla="*/ 555 w 1670"/>
              <a:gd name="T19" fmla="*/ 691 h 1762"/>
              <a:gd name="T20" fmla="*/ 1103 w 1670"/>
              <a:gd name="T21" fmla="*/ 415 h 1762"/>
              <a:gd name="T22" fmla="*/ 966 w 1670"/>
              <a:gd name="T23" fmla="*/ 553 h 1762"/>
              <a:gd name="T24" fmla="*/ 828 w 1670"/>
              <a:gd name="T25" fmla="*/ 417 h 1762"/>
              <a:gd name="T26" fmla="*/ 964 w 1670"/>
              <a:gd name="T27" fmla="*/ 279 h 1762"/>
              <a:gd name="T28" fmla="*/ 1103 w 1670"/>
              <a:gd name="T29" fmla="*/ 415 h 1762"/>
              <a:gd name="T30" fmla="*/ 279 w 1670"/>
              <a:gd name="T31" fmla="*/ 1503 h 1762"/>
              <a:gd name="T32" fmla="*/ 772 w 1670"/>
              <a:gd name="T33" fmla="*/ 1192 h 1762"/>
              <a:gd name="T34" fmla="*/ 898 w 1670"/>
              <a:gd name="T35" fmla="*/ 1297 h 1762"/>
              <a:gd name="T36" fmla="*/ 279 w 1670"/>
              <a:gd name="T37" fmla="*/ 1503 h 1762"/>
              <a:gd name="T38" fmla="*/ 1244 w 1670"/>
              <a:gd name="T39" fmla="*/ 1015 h 1762"/>
              <a:gd name="T40" fmla="*/ 1646 w 1670"/>
              <a:gd name="T41" fmla="*/ 345 h 1762"/>
              <a:gd name="T42" fmla="*/ 1579 w 1670"/>
              <a:gd name="T43" fmla="*/ 289 h 1762"/>
              <a:gd name="T44" fmla="*/ 995 w 1670"/>
              <a:gd name="T45" fmla="*/ 806 h 1762"/>
              <a:gd name="T46" fmla="*/ 855 w 1670"/>
              <a:gd name="T47" fmla="*/ 1111 h 1762"/>
              <a:gd name="T48" fmla="*/ 970 w 1670"/>
              <a:gd name="T49" fmla="*/ 1208 h 1762"/>
              <a:gd name="T50" fmla="*/ 1244 w 1670"/>
              <a:gd name="T51" fmla="*/ 1015 h 1762"/>
              <a:gd name="T52" fmla="*/ 378 w 1670"/>
              <a:gd name="T53" fmla="*/ 1345 h 1762"/>
              <a:gd name="T54" fmla="*/ 141 w 1670"/>
              <a:gd name="T55" fmla="*/ 833 h 1762"/>
              <a:gd name="T56" fmla="*/ 823 w 1670"/>
              <a:gd name="T57" fmla="*/ 141 h 1762"/>
              <a:gd name="T58" fmla="*/ 1269 w 1670"/>
              <a:gd name="T59" fmla="*/ 378 h 1762"/>
              <a:gd name="T60" fmla="*/ 1383 w 1670"/>
              <a:gd name="T61" fmla="*/ 278 h 1762"/>
              <a:gd name="T62" fmla="*/ 821 w 1670"/>
              <a:gd name="T63" fmla="*/ 4 h 1762"/>
              <a:gd name="T64" fmla="*/ 4 w 1670"/>
              <a:gd name="T65" fmla="*/ 834 h 1762"/>
              <a:gd name="T66" fmla="*/ 198 w 1670"/>
              <a:gd name="T67" fmla="*/ 1359 h 1762"/>
              <a:gd name="T68" fmla="*/ 378 w 1670"/>
              <a:gd name="T69" fmla="*/ 1345 h 1762"/>
              <a:gd name="T70" fmla="*/ 1256 w 1670"/>
              <a:gd name="T71" fmla="*/ 1214 h 1762"/>
              <a:gd name="T72" fmla="*/ 1013 w 1670"/>
              <a:gd name="T73" fmla="*/ 1488 h 1762"/>
              <a:gd name="T74" fmla="*/ 919 w 1670"/>
              <a:gd name="T75" fmla="*/ 1646 h 1762"/>
              <a:gd name="T76" fmla="*/ 1349 w 1670"/>
              <a:gd name="T77" fmla="*/ 1105 h 1762"/>
              <a:gd name="T78" fmla="*/ 1256 w 1670"/>
              <a:gd name="T79" fmla="*/ 1214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0" h="1762">
                <a:moveTo>
                  <a:pt x="622" y="964"/>
                </a:moveTo>
                <a:cubicBezTo>
                  <a:pt x="622" y="1040"/>
                  <a:pt x="561" y="1102"/>
                  <a:pt x="485" y="1103"/>
                </a:cubicBezTo>
                <a:cubicBezTo>
                  <a:pt x="410" y="1103"/>
                  <a:pt x="348" y="1042"/>
                  <a:pt x="347" y="966"/>
                </a:cubicBezTo>
                <a:cubicBezTo>
                  <a:pt x="347" y="891"/>
                  <a:pt x="408" y="829"/>
                  <a:pt x="483" y="828"/>
                </a:cubicBezTo>
                <a:cubicBezTo>
                  <a:pt x="559" y="828"/>
                  <a:pt x="621" y="889"/>
                  <a:pt x="622" y="964"/>
                </a:cubicBezTo>
                <a:close/>
                <a:moveTo>
                  <a:pt x="555" y="691"/>
                </a:moveTo>
                <a:cubicBezTo>
                  <a:pt x="479" y="691"/>
                  <a:pt x="417" y="630"/>
                  <a:pt x="416" y="554"/>
                </a:cubicBezTo>
                <a:cubicBezTo>
                  <a:pt x="416" y="478"/>
                  <a:pt x="477" y="417"/>
                  <a:pt x="552" y="416"/>
                </a:cubicBezTo>
                <a:cubicBezTo>
                  <a:pt x="628" y="415"/>
                  <a:pt x="690" y="476"/>
                  <a:pt x="691" y="552"/>
                </a:cubicBezTo>
                <a:cubicBezTo>
                  <a:pt x="691" y="628"/>
                  <a:pt x="630" y="690"/>
                  <a:pt x="555" y="691"/>
                </a:cubicBezTo>
                <a:close/>
                <a:moveTo>
                  <a:pt x="1103" y="415"/>
                </a:moveTo>
                <a:cubicBezTo>
                  <a:pt x="1103" y="491"/>
                  <a:pt x="1042" y="553"/>
                  <a:pt x="966" y="553"/>
                </a:cubicBezTo>
                <a:cubicBezTo>
                  <a:pt x="890" y="554"/>
                  <a:pt x="828" y="493"/>
                  <a:pt x="828" y="417"/>
                </a:cubicBezTo>
                <a:cubicBezTo>
                  <a:pt x="827" y="341"/>
                  <a:pt x="888" y="279"/>
                  <a:pt x="964" y="279"/>
                </a:cubicBezTo>
                <a:cubicBezTo>
                  <a:pt x="1040" y="278"/>
                  <a:pt x="1102" y="339"/>
                  <a:pt x="1103" y="415"/>
                </a:cubicBezTo>
                <a:close/>
                <a:moveTo>
                  <a:pt x="279" y="1503"/>
                </a:moveTo>
                <a:cubicBezTo>
                  <a:pt x="594" y="1529"/>
                  <a:pt x="481" y="1195"/>
                  <a:pt x="772" y="1192"/>
                </a:cubicBezTo>
                <a:cubicBezTo>
                  <a:pt x="898" y="1297"/>
                  <a:pt x="898" y="1297"/>
                  <a:pt x="898" y="1297"/>
                </a:cubicBezTo>
                <a:cubicBezTo>
                  <a:pt x="930" y="1677"/>
                  <a:pt x="465" y="1762"/>
                  <a:pt x="279" y="1503"/>
                </a:cubicBezTo>
                <a:close/>
                <a:moveTo>
                  <a:pt x="1244" y="1015"/>
                </a:moveTo>
                <a:cubicBezTo>
                  <a:pt x="1342" y="861"/>
                  <a:pt x="1646" y="345"/>
                  <a:pt x="1646" y="345"/>
                </a:cubicBezTo>
                <a:cubicBezTo>
                  <a:pt x="1670" y="302"/>
                  <a:pt x="1616" y="258"/>
                  <a:pt x="1579" y="289"/>
                </a:cubicBezTo>
                <a:cubicBezTo>
                  <a:pt x="1579" y="289"/>
                  <a:pt x="1128" y="682"/>
                  <a:pt x="995" y="806"/>
                </a:cubicBezTo>
                <a:cubicBezTo>
                  <a:pt x="889" y="904"/>
                  <a:pt x="889" y="949"/>
                  <a:pt x="855" y="1111"/>
                </a:cubicBezTo>
                <a:cubicBezTo>
                  <a:pt x="970" y="1208"/>
                  <a:pt x="970" y="1208"/>
                  <a:pt x="970" y="1208"/>
                </a:cubicBezTo>
                <a:cubicBezTo>
                  <a:pt x="1123" y="1145"/>
                  <a:pt x="1167" y="1136"/>
                  <a:pt x="1244" y="1015"/>
                </a:cubicBezTo>
                <a:close/>
                <a:moveTo>
                  <a:pt x="378" y="1345"/>
                </a:moveTo>
                <a:cubicBezTo>
                  <a:pt x="235" y="1220"/>
                  <a:pt x="143" y="1037"/>
                  <a:pt x="141" y="833"/>
                </a:cubicBezTo>
                <a:cubicBezTo>
                  <a:pt x="138" y="455"/>
                  <a:pt x="444" y="145"/>
                  <a:pt x="823" y="141"/>
                </a:cubicBezTo>
                <a:cubicBezTo>
                  <a:pt x="1086" y="140"/>
                  <a:pt x="1267" y="272"/>
                  <a:pt x="1269" y="378"/>
                </a:cubicBezTo>
                <a:cubicBezTo>
                  <a:pt x="1310" y="342"/>
                  <a:pt x="1349" y="308"/>
                  <a:pt x="1383" y="278"/>
                </a:cubicBezTo>
                <a:cubicBezTo>
                  <a:pt x="1313" y="126"/>
                  <a:pt x="1096" y="0"/>
                  <a:pt x="821" y="4"/>
                </a:cubicBezTo>
                <a:cubicBezTo>
                  <a:pt x="367" y="8"/>
                  <a:pt x="0" y="379"/>
                  <a:pt x="4" y="834"/>
                </a:cubicBezTo>
                <a:cubicBezTo>
                  <a:pt x="6" y="1034"/>
                  <a:pt x="78" y="1217"/>
                  <a:pt x="198" y="1359"/>
                </a:cubicBezTo>
                <a:cubicBezTo>
                  <a:pt x="264" y="1392"/>
                  <a:pt x="344" y="1381"/>
                  <a:pt x="378" y="1345"/>
                </a:cubicBezTo>
                <a:close/>
                <a:moveTo>
                  <a:pt x="1256" y="1214"/>
                </a:moveTo>
                <a:cubicBezTo>
                  <a:pt x="1329" y="1349"/>
                  <a:pt x="1164" y="1445"/>
                  <a:pt x="1013" y="1488"/>
                </a:cubicBezTo>
                <a:cubicBezTo>
                  <a:pt x="992" y="1550"/>
                  <a:pt x="958" y="1606"/>
                  <a:pt x="919" y="1646"/>
                </a:cubicBezTo>
                <a:cubicBezTo>
                  <a:pt x="1280" y="1606"/>
                  <a:pt x="1541" y="1351"/>
                  <a:pt x="1349" y="1105"/>
                </a:cubicBezTo>
                <a:cubicBezTo>
                  <a:pt x="1317" y="1152"/>
                  <a:pt x="1287" y="1187"/>
                  <a:pt x="1256" y="1214"/>
                </a:cubicBezTo>
                <a:close/>
              </a:path>
            </a:pathLst>
          </a:custGeom>
          <a:solidFill>
            <a:schemeClr val="bg1"/>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10" name="Round Same Side Corner Rectangle 79"/>
          <p:cNvSpPr/>
          <p:nvPr/>
        </p:nvSpPr>
        <p:spPr>
          <a:xfrm rot="16200000">
            <a:off x="7743031" y="2070894"/>
            <a:ext cx="371475" cy="627063"/>
          </a:xfrm>
          <a:prstGeom prst="round2SameRect">
            <a:avLst>
              <a:gd name="adj1" fmla="val 50000"/>
              <a:gd name="adj2" fmla="val 0"/>
            </a:avLst>
          </a:prstGeom>
          <a:solidFill>
            <a:srgbClr val="FFBF53"/>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1" name="Round Same Side Corner Rectangle 80"/>
          <p:cNvSpPr/>
          <p:nvPr/>
        </p:nvSpPr>
        <p:spPr>
          <a:xfrm rot="16200000">
            <a:off x="7733506" y="3352006"/>
            <a:ext cx="373063" cy="625475"/>
          </a:xfrm>
          <a:prstGeom prst="round2SameRect">
            <a:avLst>
              <a:gd name="adj1" fmla="val 50000"/>
              <a:gd name="adj2" fmla="val 0"/>
            </a:avLst>
          </a:prstGeom>
          <a:solidFill>
            <a:srgbClr val="F07474"/>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2" name="Round Same Side Corner Rectangle 81"/>
          <p:cNvSpPr/>
          <p:nvPr/>
        </p:nvSpPr>
        <p:spPr>
          <a:xfrm rot="16200000">
            <a:off x="7737475" y="4556125"/>
            <a:ext cx="373063" cy="627063"/>
          </a:xfrm>
          <a:prstGeom prst="round2SameRect">
            <a:avLst>
              <a:gd name="adj1" fmla="val 50000"/>
              <a:gd name="adj2" fmla="val 0"/>
            </a:avLst>
          </a:prstGeom>
          <a:solidFill>
            <a:srgbClr val="02B3C5"/>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3190" b="0" i="0" u="none" strike="noStrike" kern="1200" cap="none" spc="0" normalizeH="0" baseline="0" noProof="0">
              <a:ln>
                <a:noFill/>
              </a:ln>
              <a:solidFill>
                <a:prstClr val="white"/>
              </a:solidFill>
              <a:effectLst/>
              <a:uLnTx/>
              <a:uFillTx/>
              <a:latin typeface="+mn-lt"/>
              <a:ea typeface="Calibri" panose="020F0502020204030204" pitchFamily="34" charset="0"/>
              <a:cs typeface="Calibri" panose="020F0502020204030204" pitchFamily="34" charset="0"/>
              <a:sym typeface="Arial" panose="020B0604020202020204" pitchFamily="34" charset="0"/>
            </a:endParaRPr>
          </a:p>
        </p:txBody>
      </p:sp>
      <p:sp>
        <p:nvSpPr>
          <p:cNvPr id="13" name="Freeform 13"/>
          <p:cNvSpPr>
            <a:spLocks noEditPoints="1"/>
          </p:cNvSpPr>
          <p:nvPr/>
        </p:nvSpPr>
        <p:spPr bwMode="auto">
          <a:xfrm>
            <a:off x="7861300" y="2252663"/>
            <a:ext cx="222250" cy="2540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14" name="Freeform 17"/>
          <p:cNvSpPr>
            <a:spLocks noEditPoints="1"/>
          </p:cNvSpPr>
          <p:nvPr/>
        </p:nvSpPr>
        <p:spPr bwMode="auto">
          <a:xfrm>
            <a:off x="7818438" y="3525838"/>
            <a:ext cx="292100" cy="268288"/>
          </a:xfrm>
          <a:custGeom>
            <a:avLst/>
            <a:gdLst>
              <a:gd name="T0" fmla="*/ 812 w 1648"/>
              <a:gd name="T1" fmla="*/ 0 h 1502"/>
              <a:gd name="T2" fmla="*/ 457 w 1648"/>
              <a:gd name="T3" fmla="*/ 354 h 1502"/>
              <a:gd name="T4" fmla="*/ 812 w 1648"/>
              <a:gd name="T5" fmla="*/ 1120 h 1502"/>
              <a:gd name="T6" fmla="*/ 1167 w 1648"/>
              <a:gd name="T7" fmla="*/ 354 h 1502"/>
              <a:gd name="T8" fmla="*/ 812 w 1648"/>
              <a:gd name="T9" fmla="*/ 0 h 1502"/>
              <a:gd name="T10" fmla="*/ 812 w 1648"/>
              <a:gd name="T11" fmla="*/ 473 h 1502"/>
              <a:gd name="T12" fmla="*/ 685 w 1648"/>
              <a:gd name="T13" fmla="*/ 346 h 1502"/>
              <a:gd name="T14" fmla="*/ 812 w 1648"/>
              <a:gd name="T15" fmla="*/ 218 h 1502"/>
              <a:gd name="T16" fmla="*/ 939 w 1648"/>
              <a:gd name="T17" fmla="*/ 346 h 1502"/>
              <a:gd name="T18" fmla="*/ 812 w 1648"/>
              <a:gd name="T19" fmla="*/ 473 h 1502"/>
              <a:gd name="T20" fmla="*/ 1648 w 1648"/>
              <a:gd name="T21" fmla="*/ 1502 h 1502"/>
              <a:gd name="T22" fmla="*/ 1187 w 1648"/>
              <a:gd name="T23" fmla="*/ 1336 h 1502"/>
              <a:gd name="T24" fmla="*/ 813 w 1648"/>
              <a:gd name="T25" fmla="*/ 1502 h 1502"/>
              <a:gd name="T26" fmla="*/ 441 w 1648"/>
              <a:gd name="T27" fmla="*/ 1336 h 1502"/>
              <a:gd name="T28" fmla="*/ 0 w 1648"/>
              <a:gd name="T29" fmla="*/ 1502 h 1502"/>
              <a:gd name="T30" fmla="*/ 270 w 1648"/>
              <a:gd name="T31" fmla="*/ 965 h 1502"/>
              <a:gd name="T32" fmla="*/ 572 w 1648"/>
              <a:gd name="T33" fmla="*/ 834 h 1502"/>
              <a:gd name="T34" fmla="*/ 633 w 1648"/>
              <a:gd name="T35" fmla="*/ 939 h 1502"/>
              <a:gd name="T36" fmla="*/ 358 w 1648"/>
              <a:gd name="T37" fmla="*/ 1058 h 1502"/>
              <a:gd name="T38" fmla="*/ 245 w 1648"/>
              <a:gd name="T39" fmla="*/ 1281 h 1502"/>
              <a:gd name="T40" fmla="*/ 431 w 1648"/>
              <a:gd name="T41" fmla="*/ 1211 h 1502"/>
              <a:gd name="T42" fmla="*/ 539 w 1648"/>
              <a:gd name="T43" fmla="*/ 1018 h 1502"/>
              <a:gd name="T44" fmla="*/ 495 w 1648"/>
              <a:gd name="T45" fmla="*/ 1228 h 1502"/>
              <a:gd name="T46" fmla="*/ 781 w 1648"/>
              <a:gd name="T47" fmla="*/ 1356 h 1502"/>
              <a:gd name="T48" fmla="*/ 813 w 1648"/>
              <a:gd name="T49" fmla="*/ 1212 h 1502"/>
              <a:gd name="T50" fmla="*/ 849 w 1648"/>
              <a:gd name="T51" fmla="*/ 1357 h 1502"/>
              <a:gd name="T52" fmla="*/ 1135 w 1648"/>
              <a:gd name="T53" fmla="*/ 1228 h 1502"/>
              <a:gd name="T54" fmla="*/ 1092 w 1648"/>
              <a:gd name="T55" fmla="*/ 1012 h 1502"/>
              <a:gd name="T56" fmla="*/ 1200 w 1648"/>
              <a:gd name="T57" fmla="*/ 1213 h 1502"/>
              <a:gd name="T58" fmla="*/ 1405 w 1648"/>
              <a:gd name="T59" fmla="*/ 1287 h 1502"/>
              <a:gd name="T60" fmla="*/ 1290 w 1648"/>
              <a:gd name="T61" fmla="*/ 1058 h 1502"/>
              <a:gd name="T62" fmla="*/ 994 w 1648"/>
              <a:gd name="T63" fmla="*/ 932 h 1502"/>
              <a:gd name="T64" fmla="*/ 1056 w 1648"/>
              <a:gd name="T65" fmla="*/ 828 h 1502"/>
              <a:gd name="T66" fmla="*/ 1378 w 1648"/>
              <a:gd name="T67" fmla="*/ 965 h 1502"/>
              <a:gd name="T68" fmla="*/ 1648 w 1648"/>
              <a:gd name="T69" fmla="*/ 1502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8" h="1502">
                <a:moveTo>
                  <a:pt x="812" y="0"/>
                </a:moveTo>
                <a:cubicBezTo>
                  <a:pt x="616" y="0"/>
                  <a:pt x="457" y="158"/>
                  <a:pt x="457" y="354"/>
                </a:cubicBezTo>
                <a:cubicBezTo>
                  <a:pt x="457" y="646"/>
                  <a:pt x="736" y="676"/>
                  <a:pt x="812" y="1120"/>
                </a:cubicBezTo>
                <a:cubicBezTo>
                  <a:pt x="888" y="676"/>
                  <a:pt x="1167" y="646"/>
                  <a:pt x="1167" y="354"/>
                </a:cubicBezTo>
                <a:cubicBezTo>
                  <a:pt x="1167" y="158"/>
                  <a:pt x="1008" y="0"/>
                  <a:pt x="812" y="0"/>
                </a:cubicBezTo>
                <a:close/>
                <a:moveTo>
                  <a:pt x="812" y="473"/>
                </a:moveTo>
                <a:cubicBezTo>
                  <a:pt x="742" y="473"/>
                  <a:pt x="685" y="416"/>
                  <a:pt x="685" y="346"/>
                </a:cubicBezTo>
                <a:cubicBezTo>
                  <a:pt x="685" y="275"/>
                  <a:pt x="742" y="218"/>
                  <a:pt x="812" y="218"/>
                </a:cubicBezTo>
                <a:cubicBezTo>
                  <a:pt x="882" y="218"/>
                  <a:pt x="939" y="275"/>
                  <a:pt x="939" y="346"/>
                </a:cubicBezTo>
                <a:cubicBezTo>
                  <a:pt x="939" y="416"/>
                  <a:pt x="882" y="473"/>
                  <a:pt x="812" y="473"/>
                </a:cubicBezTo>
                <a:close/>
                <a:moveTo>
                  <a:pt x="1648" y="1502"/>
                </a:moveTo>
                <a:cubicBezTo>
                  <a:pt x="1187" y="1336"/>
                  <a:pt x="1187" y="1336"/>
                  <a:pt x="1187" y="1336"/>
                </a:cubicBezTo>
                <a:cubicBezTo>
                  <a:pt x="813" y="1502"/>
                  <a:pt x="813" y="1502"/>
                  <a:pt x="813" y="1502"/>
                </a:cubicBezTo>
                <a:cubicBezTo>
                  <a:pt x="441" y="1336"/>
                  <a:pt x="441" y="1336"/>
                  <a:pt x="441" y="1336"/>
                </a:cubicBezTo>
                <a:cubicBezTo>
                  <a:pt x="0" y="1502"/>
                  <a:pt x="0" y="1502"/>
                  <a:pt x="0" y="1502"/>
                </a:cubicBezTo>
                <a:cubicBezTo>
                  <a:pt x="270" y="965"/>
                  <a:pt x="270" y="965"/>
                  <a:pt x="270" y="965"/>
                </a:cubicBezTo>
                <a:cubicBezTo>
                  <a:pt x="572" y="834"/>
                  <a:pt x="572" y="834"/>
                  <a:pt x="572" y="834"/>
                </a:cubicBezTo>
                <a:cubicBezTo>
                  <a:pt x="593" y="865"/>
                  <a:pt x="614" y="899"/>
                  <a:pt x="633" y="939"/>
                </a:cubicBezTo>
                <a:cubicBezTo>
                  <a:pt x="567" y="967"/>
                  <a:pt x="622" y="943"/>
                  <a:pt x="358" y="1058"/>
                </a:cubicBezTo>
                <a:cubicBezTo>
                  <a:pt x="245" y="1281"/>
                  <a:pt x="245" y="1281"/>
                  <a:pt x="245" y="1281"/>
                </a:cubicBezTo>
                <a:cubicBezTo>
                  <a:pt x="431" y="1211"/>
                  <a:pt x="431" y="1211"/>
                  <a:pt x="431" y="1211"/>
                </a:cubicBezTo>
                <a:cubicBezTo>
                  <a:pt x="539" y="1018"/>
                  <a:pt x="539" y="1018"/>
                  <a:pt x="539" y="1018"/>
                </a:cubicBezTo>
                <a:cubicBezTo>
                  <a:pt x="495" y="1228"/>
                  <a:pt x="495" y="1228"/>
                  <a:pt x="495" y="1228"/>
                </a:cubicBezTo>
                <a:cubicBezTo>
                  <a:pt x="781" y="1356"/>
                  <a:pt x="781" y="1356"/>
                  <a:pt x="781" y="1356"/>
                </a:cubicBezTo>
                <a:cubicBezTo>
                  <a:pt x="813" y="1212"/>
                  <a:pt x="813" y="1212"/>
                  <a:pt x="813" y="1212"/>
                </a:cubicBezTo>
                <a:cubicBezTo>
                  <a:pt x="849" y="1357"/>
                  <a:pt x="849" y="1357"/>
                  <a:pt x="849" y="1357"/>
                </a:cubicBezTo>
                <a:cubicBezTo>
                  <a:pt x="1135" y="1228"/>
                  <a:pt x="1135" y="1228"/>
                  <a:pt x="1135" y="1228"/>
                </a:cubicBezTo>
                <a:cubicBezTo>
                  <a:pt x="1092" y="1012"/>
                  <a:pt x="1092" y="1012"/>
                  <a:pt x="1092" y="1012"/>
                </a:cubicBezTo>
                <a:cubicBezTo>
                  <a:pt x="1200" y="1213"/>
                  <a:pt x="1200" y="1213"/>
                  <a:pt x="1200" y="1213"/>
                </a:cubicBezTo>
                <a:cubicBezTo>
                  <a:pt x="1405" y="1287"/>
                  <a:pt x="1405" y="1287"/>
                  <a:pt x="1405" y="1287"/>
                </a:cubicBezTo>
                <a:cubicBezTo>
                  <a:pt x="1290" y="1058"/>
                  <a:pt x="1290" y="1058"/>
                  <a:pt x="1290" y="1058"/>
                </a:cubicBezTo>
                <a:cubicBezTo>
                  <a:pt x="994" y="932"/>
                  <a:pt x="994" y="932"/>
                  <a:pt x="994" y="932"/>
                </a:cubicBezTo>
                <a:cubicBezTo>
                  <a:pt x="1013" y="894"/>
                  <a:pt x="1034" y="859"/>
                  <a:pt x="1056" y="828"/>
                </a:cubicBezTo>
                <a:cubicBezTo>
                  <a:pt x="1378" y="965"/>
                  <a:pt x="1378" y="965"/>
                  <a:pt x="1378" y="965"/>
                </a:cubicBezTo>
                <a:lnTo>
                  <a:pt x="1648" y="1502"/>
                </a:lnTo>
                <a:close/>
              </a:path>
            </a:pathLst>
          </a:custGeom>
          <a:solidFill>
            <a:schemeClr val="bg1"/>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sp>
        <p:nvSpPr>
          <p:cNvPr id="15" name="Freeform 13"/>
          <p:cNvSpPr>
            <a:spLocks noEditPoints="1"/>
          </p:cNvSpPr>
          <p:nvPr/>
        </p:nvSpPr>
        <p:spPr bwMode="auto">
          <a:xfrm>
            <a:off x="7831138" y="4745038"/>
            <a:ext cx="261938" cy="261938"/>
          </a:xfrm>
          <a:custGeom>
            <a:avLst/>
            <a:gdLst>
              <a:gd name="T0" fmla="*/ 1158 w 1640"/>
              <a:gd name="T1" fmla="*/ 965 h 1642"/>
              <a:gd name="T2" fmla="*/ 705 w 1640"/>
              <a:gd name="T3" fmla="*/ 965 h 1642"/>
              <a:gd name="T4" fmla="*/ 705 w 1640"/>
              <a:gd name="T5" fmla="*/ 467 h 1642"/>
              <a:gd name="T6" fmla="*/ 849 w 1640"/>
              <a:gd name="T7" fmla="*/ 467 h 1642"/>
              <a:gd name="T8" fmla="*/ 849 w 1640"/>
              <a:gd name="T9" fmla="*/ 821 h 1642"/>
              <a:gd name="T10" fmla="*/ 1158 w 1640"/>
              <a:gd name="T11" fmla="*/ 821 h 1642"/>
              <a:gd name="T12" fmla="*/ 1158 w 1640"/>
              <a:gd name="T13" fmla="*/ 965 h 1642"/>
              <a:gd name="T14" fmla="*/ 1354 w 1640"/>
              <a:gd name="T15" fmla="*/ 1311 h 1642"/>
              <a:gd name="T16" fmla="*/ 1543 w 1640"/>
              <a:gd name="T17" fmla="*/ 824 h 1642"/>
              <a:gd name="T18" fmla="*/ 820 w 1640"/>
              <a:gd name="T19" fmla="*/ 101 h 1642"/>
              <a:gd name="T20" fmla="*/ 97 w 1640"/>
              <a:gd name="T21" fmla="*/ 824 h 1642"/>
              <a:gd name="T22" fmla="*/ 286 w 1640"/>
              <a:gd name="T23" fmla="*/ 1311 h 1642"/>
              <a:gd name="T24" fmla="*/ 171 w 1640"/>
              <a:gd name="T25" fmla="*/ 1599 h 1642"/>
              <a:gd name="T26" fmla="*/ 179 w 1640"/>
              <a:gd name="T27" fmla="*/ 1633 h 1642"/>
              <a:gd name="T28" fmla="*/ 215 w 1640"/>
              <a:gd name="T29" fmla="*/ 1635 h 1642"/>
              <a:gd name="T30" fmla="*/ 476 w 1640"/>
              <a:gd name="T31" fmla="*/ 1460 h 1642"/>
              <a:gd name="T32" fmla="*/ 820 w 1640"/>
              <a:gd name="T33" fmla="*/ 1547 h 1642"/>
              <a:gd name="T34" fmla="*/ 1164 w 1640"/>
              <a:gd name="T35" fmla="*/ 1460 h 1642"/>
              <a:gd name="T36" fmla="*/ 1425 w 1640"/>
              <a:gd name="T37" fmla="*/ 1635 h 1642"/>
              <a:gd name="T38" fmla="*/ 1461 w 1640"/>
              <a:gd name="T39" fmla="*/ 1634 h 1642"/>
              <a:gd name="T40" fmla="*/ 1469 w 1640"/>
              <a:gd name="T41" fmla="*/ 1599 h 1642"/>
              <a:gd name="T42" fmla="*/ 1354 w 1640"/>
              <a:gd name="T43" fmla="*/ 1311 h 1642"/>
              <a:gd name="T44" fmla="*/ 820 w 1640"/>
              <a:gd name="T45" fmla="*/ 1367 h 1642"/>
              <a:gd name="T46" fmla="*/ 277 w 1640"/>
              <a:gd name="T47" fmla="*/ 824 h 1642"/>
              <a:gd name="T48" fmla="*/ 820 w 1640"/>
              <a:gd name="T49" fmla="*/ 281 h 1642"/>
              <a:gd name="T50" fmla="*/ 1363 w 1640"/>
              <a:gd name="T51" fmla="*/ 824 h 1642"/>
              <a:gd name="T52" fmla="*/ 820 w 1640"/>
              <a:gd name="T53" fmla="*/ 1367 h 1642"/>
              <a:gd name="T54" fmla="*/ 496 w 1640"/>
              <a:gd name="T55" fmla="*/ 46 h 1642"/>
              <a:gd name="T56" fmla="*/ 328 w 1640"/>
              <a:gd name="T57" fmla="*/ 0 h 1642"/>
              <a:gd name="T58" fmla="*/ 0 w 1640"/>
              <a:gd name="T59" fmla="*/ 328 h 1642"/>
              <a:gd name="T60" fmla="*/ 45 w 1640"/>
              <a:gd name="T61" fmla="*/ 493 h 1642"/>
              <a:gd name="T62" fmla="*/ 496 w 1640"/>
              <a:gd name="T63" fmla="*/ 46 h 1642"/>
              <a:gd name="T64" fmla="*/ 1595 w 1640"/>
              <a:gd name="T65" fmla="*/ 493 h 1642"/>
              <a:gd name="T66" fmla="*/ 1640 w 1640"/>
              <a:gd name="T67" fmla="*/ 328 h 1642"/>
              <a:gd name="T68" fmla="*/ 1312 w 1640"/>
              <a:gd name="T69" fmla="*/ 0 h 1642"/>
              <a:gd name="T70" fmla="*/ 1145 w 1640"/>
              <a:gd name="T71" fmla="*/ 46 h 1642"/>
              <a:gd name="T72" fmla="*/ 1595 w 1640"/>
              <a:gd name="T73" fmla="*/ 493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0" h="1642">
                <a:moveTo>
                  <a:pt x="1158" y="965"/>
                </a:moveTo>
                <a:cubicBezTo>
                  <a:pt x="705" y="965"/>
                  <a:pt x="705" y="965"/>
                  <a:pt x="705" y="965"/>
                </a:cubicBezTo>
                <a:cubicBezTo>
                  <a:pt x="705" y="467"/>
                  <a:pt x="705" y="467"/>
                  <a:pt x="705" y="467"/>
                </a:cubicBezTo>
                <a:cubicBezTo>
                  <a:pt x="849" y="467"/>
                  <a:pt x="849" y="467"/>
                  <a:pt x="849" y="467"/>
                </a:cubicBezTo>
                <a:cubicBezTo>
                  <a:pt x="849" y="821"/>
                  <a:pt x="849" y="821"/>
                  <a:pt x="849" y="821"/>
                </a:cubicBezTo>
                <a:cubicBezTo>
                  <a:pt x="1158" y="821"/>
                  <a:pt x="1158" y="821"/>
                  <a:pt x="1158" y="821"/>
                </a:cubicBezTo>
                <a:cubicBezTo>
                  <a:pt x="1158" y="965"/>
                  <a:pt x="1158" y="965"/>
                  <a:pt x="1158" y="965"/>
                </a:cubicBezTo>
                <a:close/>
                <a:moveTo>
                  <a:pt x="1354" y="1311"/>
                </a:moveTo>
                <a:cubicBezTo>
                  <a:pt x="1471" y="1183"/>
                  <a:pt x="1543" y="1012"/>
                  <a:pt x="1543" y="824"/>
                </a:cubicBezTo>
                <a:cubicBezTo>
                  <a:pt x="1543" y="424"/>
                  <a:pt x="1219" y="101"/>
                  <a:pt x="820" y="101"/>
                </a:cubicBezTo>
                <a:cubicBezTo>
                  <a:pt x="421" y="101"/>
                  <a:pt x="97" y="424"/>
                  <a:pt x="97" y="824"/>
                </a:cubicBezTo>
                <a:cubicBezTo>
                  <a:pt x="97" y="1012"/>
                  <a:pt x="169" y="1183"/>
                  <a:pt x="286" y="1311"/>
                </a:cubicBezTo>
                <a:cubicBezTo>
                  <a:pt x="250" y="1401"/>
                  <a:pt x="203" y="1520"/>
                  <a:pt x="171" y="1599"/>
                </a:cubicBezTo>
                <a:cubicBezTo>
                  <a:pt x="166" y="1611"/>
                  <a:pt x="169" y="1625"/>
                  <a:pt x="179" y="1633"/>
                </a:cubicBezTo>
                <a:cubicBezTo>
                  <a:pt x="190" y="1642"/>
                  <a:pt x="204" y="1642"/>
                  <a:pt x="215" y="1635"/>
                </a:cubicBezTo>
                <a:cubicBezTo>
                  <a:pt x="288" y="1586"/>
                  <a:pt x="398" y="1513"/>
                  <a:pt x="476" y="1460"/>
                </a:cubicBezTo>
                <a:cubicBezTo>
                  <a:pt x="579" y="1515"/>
                  <a:pt x="696" y="1547"/>
                  <a:pt x="820" y="1547"/>
                </a:cubicBezTo>
                <a:cubicBezTo>
                  <a:pt x="944" y="1547"/>
                  <a:pt x="1061" y="1515"/>
                  <a:pt x="1164" y="1460"/>
                </a:cubicBezTo>
                <a:cubicBezTo>
                  <a:pt x="1425" y="1635"/>
                  <a:pt x="1425" y="1635"/>
                  <a:pt x="1425" y="1635"/>
                </a:cubicBezTo>
                <a:cubicBezTo>
                  <a:pt x="1436" y="1642"/>
                  <a:pt x="1450" y="1642"/>
                  <a:pt x="1461" y="1634"/>
                </a:cubicBezTo>
                <a:cubicBezTo>
                  <a:pt x="1471" y="1625"/>
                  <a:pt x="1474" y="1612"/>
                  <a:pt x="1469" y="1599"/>
                </a:cubicBezTo>
                <a:lnTo>
                  <a:pt x="1354" y="1311"/>
                </a:lnTo>
                <a:close/>
                <a:moveTo>
                  <a:pt x="820" y="1367"/>
                </a:moveTo>
                <a:cubicBezTo>
                  <a:pt x="520" y="1367"/>
                  <a:pt x="277" y="1124"/>
                  <a:pt x="277" y="824"/>
                </a:cubicBezTo>
                <a:cubicBezTo>
                  <a:pt x="277" y="524"/>
                  <a:pt x="520" y="281"/>
                  <a:pt x="820" y="281"/>
                </a:cubicBezTo>
                <a:cubicBezTo>
                  <a:pt x="1120" y="281"/>
                  <a:pt x="1363" y="524"/>
                  <a:pt x="1363" y="824"/>
                </a:cubicBezTo>
                <a:cubicBezTo>
                  <a:pt x="1363" y="1124"/>
                  <a:pt x="1120" y="1367"/>
                  <a:pt x="820" y="1367"/>
                </a:cubicBezTo>
                <a:close/>
                <a:moveTo>
                  <a:pt x="496" y="46"/>
                </a:moveTo>
                <a:cubicBezTo>
                  <a:pt x="446" y="17"/>
                  <a:pt x="389" y="0"/>
                  <a:pt x="328" y="0"/>
                </a:cubicBezTo>
                <a:cubicBezTo>
                  <a:pt x="147" y="0"/>
                  <a:pt x="0" y="147"/>
                  <a:pt x="0" y="328"/>
                </a:cubicBezTo>
                <a:cubicBezTo>
                  <a:pt x="0" y="388"/>
                  <a:pt x="16" y="444"/>
                  <a:pt x="45" y="493"/>
                </a:cubicBezTo>
                <a:cubicBezTo>
                  <a:pt x="131" y="292"/>
                  <a:pt x="293" y="130"/>
                  <a:pt x="496" y="46"/>
                </a:cubicBezTo>
                <a:close/>
                <a:moveTo>
                  <a:pt x="1595" y="493"/>
                </a:moveTo>
                <a:cubicBezTo>
                  <a:pt x="1624" y="444"/>
                  <a:pt x="1640" y="388"/>
                  <a:pt x="1640" y="328"/>
                </a:cubicBezTo>
                <a:cubicBezTo>
                  <a:pt x="1640" y="147"/>
                  <a:pt x="1493" y="0"/>
                  <a:pt x="1312" y="0"/>
                </a:cubicBezTo>
                <a:cubicBezTo>
                  <a:pt x="1251" y="0"/>
                  <a:pt x="1194" y="17"/>
                  <a:pt x="1145" y="46"/>
                </a:cubicBezTo>
                <a:cubicBezTo>
                  <a:pt x="1347" y="130"/>
                  <a:pt x="1509" y="292"/>
                  <a:pt x="1595" y="493"/>
                </a:cubicBezTo>
                <a:close/>
              </a:path>
            </a:pathLst>
          </a:custGeom>
          <a:solidFill>
            <a:schemeClr val="bg1"/>
          </a:solidFill>
          <a:ln>
            <a:noFill/>
          </a:ln>
        </p:spPr>
        <p:txBody>
          <a:bodyPr lIns="109728" tIns="54864" rIns="109728" bIns="54864"/>
          <a:lstStyle/>
          <a:p>
            <a:pPr marL="0" marR="0" lvl="0" indent="0" algn="l" defTabSz="950595" rtl="0" eaLnBrk="1" fontAlgn="auto" latinLnBrk="0" hangingPunct="1">
              <a:lnSpc>
                <a:spcPct val="100000"/>
              </a:lnSpc>
              <a:spcBef>
                <a:spcPts val="0"/>
              </a:spcBef>
              <a:spcAft>
                <a:spcPts val="0"/>
              </a:spcAft>
              <a:buClrTx/>
              <a:buSzTx/>
              <a:buFontTx/>
              <a:buNone/>
              <a:defRPr/>
            </a:pPr>
            <a:endParaRPr kumimoji="0" lang="bg-BG" sz="1685" b="0" i="0" u="none" strike="noStrike" kern="1200" cap="none" spc="0" normalizeH="0" baseline="0" noProof="0">
              <a:ln>
                <a:noFill/>
              </a:ln>
              <a:solidFill>
                <a:prstClr val="black"/>
              </a:solidFill>
              <a:effectLst/>
              <a:uLnTx/>
              <a:uFillTx/>
              <a:ea typeface="Microsoft YaHei" panose="020B0503020204020204" pitchFamily="34" charset="-122"/>
              <a:cs typeface="Calibri" panose="020F0502020204030204" pitchFamily="34" charset="0"/>
              <a:sym typeface="Arial" panose="020B0604020202020204" pitchFamily="34" charset="0"/>
            </a:endParaRPr>
          </a:p>
        </p:txBody>
      </p:sp>
      <p:cxnSp>
        <p:nvCxnSpPr>
          <p:cNvPr id="16" name="Straight Connector 42"/>
          <p:cNvCxnSpPr/>
          <p:nvPr/>
        </p:nvCxnSpPr>
        <p:spPr>
          <a:xfrm flipH="1">
            <a:off x="6686550" y="2555875"/>
            <a:ext cx="790575" cy="776288"/>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43"/>
          <p:cNvCxnSpPr/>
          <p:nvPr/>
        </p:nvCxnSpPr>
        <p:spPr>
          <a:xfrm flipH="1" flipV="1">
            <a:off x="6716713" y="3659188"/>
            <a:ext cx="742950" cy="6350"/>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44"/>
          <p:cNvCxnSpPr/>
          <p:nvPr/>
        </p:nvCxnSpPr>
        <p:spPr>
          <a:xfrm>
            <a:off x="6673850" y="3971925"/>
            <a:ext cx="792163" cy="776288"/>
          </a:xfrm>
          <a:prstGeom prst="line">
            <a:avLst/>
          </a:prstGeom>
          <a:ln w="12700">
            <a:solidFill>
              <a:srgbClr val="ADBACA"/>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329" name="图片 18"/>
          <p:cNvPicPr>
            <a:picLocks noChangeAspect="1"/>
          </p:cNvPicPr>
          <p:nvPr/>
        </p:nvPicPr>
        <p:blipFill>
          <a:blip r:embed="rId1"/>
          <a:stretch>
            <a:fillRect/>
          </a:stretch>
        </p:blipFill>
        <p:spPr>
          <a:xfrm>
            <a:off x="842963" y="2244725"/>
            <a:ext cx="4445000" cy="2949575"/>
          </a:xfrm>
          <a:prstGeom prst="rect">
            <a:avLst/>
          </a:prstGeom>
          <a:noFill/>
          <a:ln w="9525">
            <a:noFill/>
          </a:ln>
        </p:spPr>
      </p:pic>
      <p:sp>
        <p:nvSpPr>
          <p:cNvPr id="13330" name="TextBox 13"/>
          <p:cNvSpPr txBox="1"/>
          <p:nvPr/>
        </p:nvSpPr>
        <p:spPr>
          <a:xfrm>
            <a:off x="8405813" y="228441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331" name="TextBox 13"/>
          <p:cNvSpPr txBox="1"/>
          <p:nvPr/>
        </p:nvSpPr>
        <p:spPr>
          <a:xfrm>
            <a:off x="8405813" y="2701925"/>
            <a:ext cx="2333625"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332" name="TextBox 13"/>
          <p:cNvSpPr txBox="1"/>
          <p:nvPr/>
        </p:nvSpPr>
        <p:spPr>
          <a:xfrm>
            <a:off x="8405813" y="354806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333" name="TextBox 13"/>
          <p:cNvSpPr txBox="1"/>
          <p:nvPr/>
        </p:nvSpPr>
        <p:spPr>
          <a:xfrm>
            <a:off x="8405813" y="4760913"/>
            <a:ext cx="1952625" cy="246062"/>
          </a:xfrm>
          <a:prstGeom prst="rect">
            <a:avLst/>
          </a:prstGeom>
          <a:noFill/>
          <a:ln w="9525">
            <a:noFill/>
          </a:ln>
        </p:spPr>
        <p:txBody>
          <a:bodyPr wrap="square" lIns="0" tIns="0" rIns="0" bIns="0" anchor="t">
            <a:spAutoFit/>
          </a:bodyPr>
          <a:p>
            <a:pPr defTabSz="1216025">
              <a:spcBef>
                <a:spcPct val="20000"/>
              </a:spcBef>
            </a:pPr>
            <a:r>
              <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rPr>
              <a:t>ADD TITLE</a:t>
            </a:r>
            <a:endParaRPr lang="en-US" altLang="zh-CN" sz="1600" b="1"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334" name="TextBox 13"/>
          <p:cNvSpPr txBox="1"/>
          <p:nvPr/>
        </p:nvSpPr>
        <p:spPr>
          <a:xfrm>
            <a:off x="8405813" y="5191125"/>
            <a:ext cx="2333625"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
        <p:nvSpPr>
          <p:cNvPr id="13335" name="TextBox 13"/>
          <p:cNvSpPr txBox="1"/>
          <p:nvPr/>
        </p:nvSpPr>
        <p:spPr>
          <a:xfrm>
            <a:off x="8405813" y="3932238"/>
            <a:ext cx="2333625" cy="368300"/>
          </a:xfrm>
          <a:prstGeom prst="rect">
            <a:avLst/>
          </a:prstGeom>
          <a:noFill/>
          <a:ln w="9525">
            <a:noFill/>
          </a:ln>
        </p:spPr>
        <p:txBody>
          <a:bodyPr wrap="square" lIns="0" tIns="0" rIns="0" bIns="0" anchor="t">
            <a:spAutoFit/>
          </a:bodyPr>
          <a:p>
            <a:pPr defTabSz="1216025">
              <a:spcBef>
                <a:spcPct val="20000"/>
              </a:spcBef>
            </a:pPr>
            <a:r>
              <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rPr>
              <a:t>According to your need to draw the text box size</a:t>
            </a:r>
            <a:endParaRPr lang="en-US" altLang="zh-CN" sz="1200" dirty="0">
              <a:solidFill>
                <a:srgbClr val="445469"/>
              </a:solidFill>
              <a:ea typeface="Microsoft YaHei" panose="020B0503020204020204" pitchFamily="34" charset="-122"/>
              <a:cs typeface="Calibri" panose="020F050202020403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8147050" y="3473450"/>
            <a:ext cx="762000" cy="773430"/>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6" name="椭圆 5"/>
          <p:cNvSpPr/>
          <p:nvPr/>
        </p:nvSpPr>
        <p:spPr>
          <a:xfrm>
            <a:off x="8718550" y="3215005"/>
            <a:ext cx="468630" cy="47561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7" name="椭圆 6"/>
          <p:cNvSpPr/>
          <p:nvPr/>
        </p:nvSpPr>
        <p:spPr>
          <a:xfrm>
            <a:off x="7973695" y="3003550"/>
            <a:ext cx="313690" cy="318135"/>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2" name="椭圆 11"/>
          <p:cNvSpPr/>
          <p:nvPr/>
        </p:nvSpPr>
        <p:spPr>
          <a:xfrm>
            <a:off x="4000500" y="615950"/>
            <a:ext cx="3392170" cy="3442970"/>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5" name="椭圆 4"/>
          <p:cNvSpPr/>
          <p:nvPr/>
        </p:nvSpPr>
        <p:spPr>
          <a:xfrm>
            <a:off x="7275195" y="3392805"/>
            <a:ext cx="544830" cy="554355"/>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3" name="椭圆 12"/>
          <p:cNvSpPr/>
          <p:nvPr/>
        </p:nvSpPr>
        <p:spPr>
          <a:xfrm>
            <a:off x="3401695" y="768350"/>
            <a:ext cx="478790" cy="486410"/>
          </a:xfrm>
          <a:prstGeom prst="ellipse">
            <a:avLst/>
          </a:prstGeom>
          <a:solidFill>
            <a:srgbClr val="F07474"/>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 name="椭圆 13"/>
          <p:cNvSpPr/>
          <p:nvPr/>
        </p:nvSpPr>
        <p:spPr>
          <a:xfrm>
            <a:off x="3667125" y="1440180"/>
            <a:ext cx="224155" cy="229235"/>
          </a:xfrm>
          <a:prstGeom prst="ellipse">
            <a:avLst/>
          </a:pr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5" name="椭圆 14"/>
          <p:cNvSpPr/>
          <p:nvPr/>
        </p:nvSpPr>
        <p:spPr>
          <a:xfrm>
            <a:off x="3176270" y="1252855"/>
            <a:ext cx="169545" cy="17208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4345" name="文本框 15"/>
          <p:cNvSpPr txBox="1"/>
          <p:nvPr/>
        </p:nvSpPr>
        <p:spPr>
          <a:xfrm>
            <a:off x="4608195" y="1440180"/>
            <a:ext cx="2266315" cy="2120265"/>
          </a:xfrm>
          <a:prstGeom prst="rect">
            <a:avLst/>
          </a:prstGeom>
          <a:noFill/>
          <a:ln w="9525">
            <a:noFill/>
          </a:ln>
        </p:spPr>
        <p:txBody>
          <a:bodyPr anchor="t">
            <a:noAutofit/>
          </a:bodyPr>
          <a:p>
            <a:pPr algn="ctr"/>
            <a:r>
              <a:rPr lang="en-US" altLang="zh-CN" sz="7200" dirty="0">
                <a:solidFill>
                  <a:schemeClr val="bg1"/>
                </a:solidFill>
                <a:ea typeface="SimSun" panose="02010600030101010101" pitchFamily="2" charset="-122"/>
                <a:cs typeface="Calibri" panose="020F0502020204030204" pitchFamily="34" charset="0"/>
              </a:rPr>
              <a:t>PART</a:t>
            </a:r>
            <a:endParaRPr lang="en-US" altLang="zh-CN" sz="7200" dirty="0">
              <a:solidFill>
                <a:schemeClr val="bg1"/>
              </a:solidFill>
              <a:ea typeface="SimSun" panose="02010600030101010101" pitchFamily="2" charset="-122"/>
              <a:cs typeface="Calibri" panose="020F0502020204030204" pitchFamily="34" charset="0"/>
            </a:endParaRPr>
          </a:p>
          <a:p>
            <a:pPr algn="ctr"/>
            <a:r>
              <a:rPr lang="en-US" altLang="zh-CN" sz="7200" dirty="0">
                <a:solidFill>
                  <a:schemeClr val="bg1"/>
                </a:solidFill>
                <a:ea typeface="SimSun" panose="02010600030101010101" pitchFamily="2" charset="-122"/>
                <a:cs typeface="Calibri" panose="020F0502020204030204" pitchFamily="34" charset="0"/>
              </a:rPr>
              <a:t>02</a:t>
            </a:r>
            <a:endParaRPr lang="zh-CN" altLang="en-US" sz="7200" dirty="0">
              <a:solidFill>
                <a:schemeClr val="bg1"/>
              </a:solidFill>
              <a:ea typeface="SimSun" panose="02010600030101010101" pitchFamily="2" charset="-122"/>
              <a:cs typeface="Calibri" panose="020F0502020204030204" pitchFamily="34" charset="0"/>
            </a:endParaRPr>
          </a:p>
        </p:txBody>
      </p:sp>
      <p:sp>
        <p:nvSpPr>
          <p:cNvPr id="4124" name="文本框 31"/>
          <p:cNvSpPr txBox="1"/>
          <p:nvPr/>
        </p:nvSpPr>
        <p:spPr>
          <a:xfrm>
            <a:off x="107950" y="4620260"/>
            <a:ext cx="12191365" cy="1719580"/>
          </a:xfrm>
          <a:prstGeom prst="rect">
            <a:avLst/>
          </a:prstGeom>
          <a:noFill/>
          <a:ln w="9525">
            <a:noFill/>
          </a:ln>
        </p:spPr>
        <p:txBody>
          <a:bodyPr wrap="square" anchor="t">
            <a:noAutofit/>
          </a:bodyPr>
          <a:p>
            <a:pPr defTabSz="914400"/>
            <a:r>
              <a:rPr lang="en-US" altLang="zh-CN" sz="4800" dirty="0">
                <a:solidFill>
                  <a:srgbClr val="02B3C5"/>
                </a:solidFill>
                <a:cs typeface="Calibri" panose="020F0502020204030204" pitchFamily="34" charset="0"/>
                <a:sym typeface="+mn-ea"/>
              </a:rPr>
              <a:t>THE REASON FOR PERSONAL FINANCE MY LADS </a:t>
            </a:r>
            <a:endParaRPr lang="zh-CN" altLang="en-US" sz="4800" dirty="0">
              <a:solidFill>
                <a:srgbClr val="02B3C5"/>
              </a:solidFill>
              <a:ea typeface="SimSun" panose="02010600030101010101" pitchFamily="2" charset="-122"/>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5"/>
          <p:cNvSpPr txBox="1"/>
          <p:nvPr/>
        </p:nvSpPr>
        <p:spPr>
          <a:xfrm>
            <a:off x="635" y="635"/>
            <a:ext cx="12191365" cy="6857365"/>
          </a:xfrm>
          <a:prstGeom prst="rect">
            <a:avLst/>
          </a:prstGeom>
          <a:noFill/>
          <a:ln w="9525">
            <a:noFill/>
          </a:ln>
        </p:spPr>
        <p:txBody>
          <a:bodyPr anchor="t">
            <a:noAutofit/>
          </a:bodyPr>
          <a:p>
            <a:pPr algn="just"/>
            <a:endParaRPr lang="en-US" altLang="zh-CN" sz="4000" dirty="0">
              <a:solidFill>
                <a:srgbClr val="404040"/>
              </a:solidFill>
              <a:ea typeface="SimSun" panose="02010600030101010101" pitchFamily="2" charset="-122"/>
              <a:cs typeface="Calibri" panose="020F0502020204030204" pitchFamily="34" charset="0"/>
            </a:endParaRPr>
          </a:p>
          <a:p>
            <a:pPr algn="just"/>
            <a:r>
              <a:rPr lang="en-US" altLang="zh-CN" sz="4000" dirty="0">
                <a:solidFill>
                  <a:srgbClr val="404040"/>
                </a:solidFill>
                <a:ea typeface="SimSun" panose="02010600030101010101" pitchFamily="2" charset="-122"/>
                <a:cs typeface="Calibri" panose="020F0502020204030204" pitchFamily="34" charset="0"/>
              </a:rPr>
              <a:t>Personal finance is about making informed decisions to secure your financial future. It helps you achieve your goals, manage debt, grow your wealth, and enjoy peace of mind. By understanding and applying personal finance principles, you can take control of your financial destiny and live the life you want my lads.</a:t>
            </a:r>
            <a:endParaRPr lang="en-US" altLang="zh-CN" sz="4000" dirty="0">
              <a:solidFill>
                <a:srgbClr val="404040"/>
              </a:solidFill>
              <a:ea typeface="SimSun" panose="02010600030101010101" pitchFamily="2" charset="-122"/>
              <a:cs typeface="Calibri" panose="020F0502020204030204" pitchFamily="34" charset="0"/>
            </a:endParaRPr>
          </a:p>
        </p:txBody>
      </p:sp>
      <p:sp>
        <p:nvSpPr>
          <p:cNvPr id="6" name="任意多边形 5"/>
          <p:cNvSpPr/>
          <p:nvPr/>
        </p:nvSpPr>
        <p:spPr>
          <a:xfrm rot="10800000">
            <a:off x="0" y="4441825"/>
            <a:ext cx="2105025" cy="2341880"/>
          </a:xfrm>
          <a:custGeom>
            <a:avLst/>
            <a:gdLst>
              <a:gd name="connsiteX0" fmla="*/ 464944 w 2582970"/>
              <a:gd name="connsiteY0" fmla="*/ 0 h 2918147"/>
              <a:gd name="connsiteX1" fmla="*/ 2582970 w 2582970"/>
              <a:gd name="connsiteY1" fmla="*/ 0 h 2918147"/>
              <a:gd name="connsiteX2" fmla="*/ 2582970 w 2582970"/>
              <a:gd name="connsiteY2" fmla="*/ 2698179 h 2918147"/>
              <a:gd name="connsiteX3" fmla="*/ 2566138 w 2582970"/>
              <a:gd name="connsiteY3" fmla="*/ 2708404 h 2918147"/>
              <a:gd name="connsiteX4" fmla="*/ 1737800 w 2582970"/>
              <a:gd name="connsiteY4" fmla="*/ 2918147 h 2918147"/>
              <a:gd name="connsiteX5" fmla="*/ 0 w 2582970"/>
              <a:gd name="connsiteY5" fmla="*/ 1180347 h 2918147"/>
              <a:gd name="connsiteX6" fmla="*/ 396829 w 2582970"/>
              <a:gd name="connsiteY6" fmla="*/ 74945 h 29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2970" h="2918147">
                <a:moveTo>
                  <a:pt x="464944" y="0"/>
                </a:moveTo>
                <a:lnTo>
                  <a:pt x="2582970" y="0"/>
                </a:lnTo>
                <a:lnTo>
                  <a:pt x="2582970" y="2698179"/>
                </a:lnTo>
                <a:lnTo>
                  <a:pt x="2566138" y="2708404"/>
                </a:lnTo>
                <a:cubicBezTo>
                  <a:pt x="2319904" y="2842167"/>
                  <a:pt x="2037725" y="2918147"/>
                  <a:pt x="1737800" y="2918147"/>
                </a:cubicBezTo>
                <a:cubicBezTo>
                  <a:pt x="778040" y="2918147"/>
                  <a:pt x="0" y="2140107"/>
                  <a:pt x="0" y="1180347"/>
                </a:cubicBezTo>
                <a:cubicBezTo>
                  <a:pt x="0" y="760452"/>
                  <a:pt x="148922" y="375339"/>
                  <a:pt x="396829" y="74945"/>
                </a:cubicBezTo>
                <a:close/>
              </a:path>
            </a:pathLst>
          </a:custGeom>
          <a:solidFill>
            <a:srgbClr val="02B3C5"/>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8" name="椭圆 7"/>
          <p:cNvSpPr/>
          <p:nvPr/>
        </p:nvSpPr>
        <p:spPr>
          <a:xfrm>
            <a:off x="2298700" y="5344160"/>
            <a:ext cx="685800" cy="676275"/>
          </a:xfrm>
          <a:prstGeom prst="ellipse">
            <a:avLst/>
          </a:prstGeom>
          <a:solidFill>
            <a:srgbClr val="6A3C7C"/>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
        <p:nvSpPr>
          <p:cNvPr id="11" name="椭圆 10"/>
          <p:cNvSpPr/>
          <p:nvPr/>
        </p:nvSpPr>
        <p:spPr>
          <a:xfrm>
            <a:off x="1433830" y="4323715"/>
            <a:ext cx="843280" cy="831215"/>
          </a:xfrm>
          <a:prstGeom prst="ellipse">
            <a:avLst/>
          </a:prstGeom>
          <a:solidFill>
            <a:srgbClr val="FFBF53"/>
          </a:solidFill>
          <a:ln w="28575">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prstClr val="white"/>
              </a:solidFill>
              <a:effectLst/>
              <a:uLnTx/>
              <a:uFillTx/>
              <a:latin typeface="+mn-lt"/>
              <a:ea typeface="+mn-ea"/>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5684</Words>
  <Application>WPS Presentation</Application>
  <PresentationFormat/>
  <Paragraphs>445</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Calibri</vt:lpstr>
      <vt:lpstr>Microsoft YaHei</vt:lpstr>
      <vt:lpstr>Arial Unicode MS</vt:lpstr>
      <vt:lpstr>Calibri Light</vt:lpstr>
      <vt:lpstr>Gulim</vt:lpstr>
      <vt:lpstr>Malgun Gothic</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43</cp:revision>
  <dcterms:created xsi:type="dcterms:W3CDTF">2015-07-04T02:09:00Z</dcterms:created>
  <dcterms:modified xsi:type="dcterms:W3CDTF">2024-08-09T07:07:00Z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C70F3E9C119249718DA515241B5838CE_13</vt:lpwstr>
  </property>
</Properties>
</file>